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 id="2147483720" r:id="rId2"/>
  </p:sldMasterIdLst>
  <p:notesMasterIdLst>
    <p:notesMasterId r:id="rId22"/>
  </p:notesMasterIdLst>
  <p:handoutMasterIdLst>
    <p:handoutMasterId r:id="rId23"/>
  </p:handoutMasterIdLst>
  <p:sldIdLst>
    <p:sldId id="278" r:id="rId3"/>
    <p:sldId id="257" r:id="rId4"/>
    <p:sldId id="258" r:id="rId5"/>
    <p:sldId id="264" r:id="rId6"/>
    <p:sldId id="259" r:id="rId7"/>
    <p:sldId id="274" r:id="rId8"/>
    <p:sldId id="261" r:id="rId9"/>
    <p:sldId id="263" r:id="rId10"/>
    <p:sldId id="262" r:id="rId11"/>
    <p:sldId id="273" r:id="rId12"/>
    <p:sldId id="270" r:id="rId13"/>
    <p:sldId id="272" r:id="rId14"/>
    <p:sldId id="265" r:id="rId15"/>
    <p:sldId id="266" r:id="rId16"/>
    <p:sldId id="267" r:id="rId17"/>
    <p:sldId id="268" r:id="rId18"/>
    <p:sldId id="276" r:id="rId19"/>
    <p:sldId id="269"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ee Ram" initials="SR" lastIdx="1" clrIdx="0">
    <p:extLst>
      <p:ext uri="{19B8F6BF-5375-455C-9EA6-DF929625EA0E}">
        <p15:presenceInfo xmlns:p15="http://schemas.microsoft.com/office/powerpoint/2012/main" userId="11a4af97b91c159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72" d="100"/>
          <a:sy n="72" d="100"/>
        </p:scale>
        <p:origin x="7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29T20:09:32.405" idx="1">
    <p:pos x="6019" y="2705"/>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66AAF1F-713D-4529-9F5C-0C5431BF75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71F53B0-F522-4445-A4C8-C9622DC876E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9CA1C30-4985-4D4E-9CB9-9519B4F570E9}" type="datetimeFigureOut">
              <a:rPr lang="en-IN" smtClean="0"/>
              <a:t>29-10-2021</a:t>
            </a:fld>
            <a:endParaRPr lang="en-IN"/>
          </a:p>
        </p:txBody>
      </p:sp>
      <p:sp>
        <p:nvSpPr>
          <p:cNvPr id="4" name="Footer Placeholder 3">
            <a:extLst>
              <a:ext uri="{FF2B5EF4-FFF2-40B4-BE49-F238E27FC236}">
                <a16:creationId xmlns:a16="http://schemas.microsoft.com/office/drawing/2014/main" id="{CB4FD35E-2B76-4131-9D8E-2A96F882AD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Single Axis Solar Tracker</a:t>
            </a:r>
          </a:p>
        </p:txBody>
      </p:sp>
      <p:sp>
        <p:nvSpPr>
          <p:cNvPr id="5" name="Slide Number Placeholder 4">
            <a:extLst>
              <a:ext uri="{FF2B5EF4-FFF2-40B4-BE49-F238E27FC236}">
                <a16:creationId xmlns:a16="http://schemas.microsoft.com/office/drawing/2014/main" id="{8EFABED0-3BFC-4B99-8FB5-2612B4564B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F530E1-6490-4547-BC9E-46F4CF6CC08D}" type="slidenum">
              <a:rPr lang="en-IN" smtClean="0"/>
              <a:t>‹#›</a:t>
            </a:fld>
            <a:endParaRPr lang="en-IN"/>
          </a:p>
        </p:txBody>
      </p:sp>
    </p:spTree>
    <p:extLst>
      <p:ext uri="{BB962C8B-B14F-4D97-AF65-F5344CB8AC3E}">
        <p14:creationId xmlns:p14="http://schemas.microsoft.com/office/powerpoint/2010/main" val="2304428988"/>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D7A31-14ED-4E9B-B5E9-1D9ACFAAD28E}" type="datetimeFigureOut">
              <a:rPr lang="en-IN" smtClean="0"/>
              <a:t>29-10-2021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Single Axis Solar Tracker</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01690-B4BE-4FB8-8C5B-33116286A260}" type="slidenum">
              <a:rPr lang="en-IN" smtClean="0"/>
              <a:t>‹#›</a:t>
            </a:fld>
            <a:endParaRPr lang="en-IN"/>
          </a:p>
        </p:txBody>
      </p:sp>
    </p:spTree>
    <p:extLst>
      <p:ext uri="{BB962C8B-B14F-4D97-AF65-F5344CB8AC3E}">
        <p14:creationId xmlns:p14="http://schemas.microsoft.com/office/powerpoint/2010/main" val="403829691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4F2B8-B07C-44AF-8F13-4485F111E4C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9AA5111-E663-434E-B1CE-0175C95F5C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42AE65-BEA3-4438-A9BF-76BB6F33F7AB}"/>
              </a:ext>
            </a:extLst>
          </p:cNvPr>
          <p:cNvSpPr>
            <a:spLocks noGrp="1"/>
          </p:cNvSpPr>
          <p:nvPr>
            <p:ph type="dt" sz="half" idx="10"/>
          </p:nvPr>
        </p:nvSpPr>
        <p:spPr/>
        <p:txBody>
          <a:bodyPr/>
          <a:lstStyle/>
          <a:p>
            <a:fld id="{DE95D0DE-4394-40BD-8492-B46B46B89AF4}" type="datetime1">
              <a:rPr lang="en-IN" smtClean="0"/>
              <a:t>29-10-2021</a:t>
            </a:fld>
            <a:endParaRPr lang="en-IN"/>
          </a:p>
        </p:txBody>
      </p:sp>
      <p:sp>
        <p:nvSpPr>
          <p:cNvPr id="5" name="Footer Placeholder 4">
            <a:extLst>
              <a:ext uri="{FF2B5EF4-FFF2-40B4-BE49-F238E27FC236}">
                <a16:creationId xmlns:a16="http://schemas.microsoft.com/office/drawing/2014/main" id="{F81600B5-7918-4A5A-8F3F-C2E3A004FB34}"/>
              </a:ext>
            </a:extLst>
          </p:cNvPr>
          <p:cNvSpPr>
            <a:spLocks noGrp="1"/>
          </p:cNvSpPr>
          <p:nvPr>
            <p:ph type="ftr" sz="quarter" idx="11"/>
          </p:nvPr>
        </p:nvSpPr>
        <p:spPr/>
        <p:txBody>
          <a:bodyPr/>
          <a:lstStyle/>
          <a:p>
            <a:r>
              <a:rPr lang="en-IN"/>
              <a:t>Single Axis Solar Tracker                                                                     </a:t>
            </a:r>
          </a:p>
        </p:txBody>
      </p:sp>
      <p:sp>
        <p:nvSpPr>
          <p:cNvPr id="6" name="Slide Number Placeholder 5">
            <a:extLst>
              <a:ext uri="{FF2B5EF4-FFF2-40B4-BE49-F238E27FC236}">
                <a16:creationId xmlns:a16="http://schemas.microsoft.com/office/drawing/2014/main" id="{B26DFCA7-5048-4C44-B983-4D33B79A17BD}"/>
              </a:ext>
            </a:extLst>
          </p:cNvPr>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984095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249D-B104-45DB-A065-018EF62735C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BECDA16-D48C-4794-B298-9EC5892E0C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3CD67E2-C3D2-40BC-82D6-C026855D2B27}"/>
              </a:ext>
            </a:extLst>
          </p:cNvPr>
          <p:cNvSpPr>
            <a:spLocks noGrp="1"/>
          </p:cNvSpPr>
          <p:nvPr>
            <p:ph type="dt" sz="half" idx="10"/>
          </p:nvPr>
        </p:nvSpPr>
        <p:spPr/>
        <p:txBody>
          <a:bodyPr/>
          <a:lstStyle/>
          <a:p>
            <a:fld id="{1B9EA7E8-6FA7-4DD5-ACE9-8F2E5917CBEB}" type="datetime1">
              <a:rPr lang="en-IN" smtClean="0"/>
              <a:t>29-10-2021</a:t>
            </a:fld>
            <a:endParaRPr lang="en-IN"/>
          </a:p>
        </p:txBody>
      </p:sp>
      <p:sp>
        <p:nvSpPr>
          <p:cNvPr id="5" name="Footer Placeholder 4">
            <a:extLst>
              <a:ext uri="{FF2B5EF4-FFF2-40B4-BE49-F238E27FC236}">
                <a16:creationId xmlns:a16="http://schemas.microsoft.com/office/drawing/2014/main" id="{A0E7F9C4-FDE8-4FE2-A846-55A3FE5A14AD}"/>
              </a:ext>
            </a:extLst>
          </p:cNvPr>
          <p:cNvSpPr>
            <a:spLocks noGrp="1"/>
          </p:cNvSpPr>
          <p:nvPr>
            <p:ph type="ftr" sz="quarter" idx="11"/>
          </p:nvPr>
        </p:nvSpPr>
        <p:spPr/>
        <p:txBody>
          <a:bodyPr/>
          <a:lstStyle/>
          <a:p>
            <a:r>
              <a:rPr lang="en-IN"/>
              <a:t>Single Axis Solar Tracker                                                                     </a:t>
            </a:r>
          </a:p>
        </p:txBody>
      </p:sp>
      <p:sp>
        <p:nvSpPr>
          <p:cNvPr id="6" name="Slide Number Placeholder 5">
            <a:extLst>
              <a:ext uri="{FF2B5EF4-FFF2-40B4-BE49-F238E27FC236}">
                <a16:creationId xmlns:a16="http://schemas.microsoft.com/office/drawing/2014/main" id="{2A9E2CA1-3D54-4F8C-A2A1-589AB8186616}"/>
              </a:ext>
            </a:extLst>
          </p:cNvPr>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3964730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028D12-F2C8-449F-9C04-2BA45EC2FA6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7E64709-6552-43A6-866C-7733F96AD7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59D8F3-1C3C-4BFA-8170-072B0381DE18}"/>
              </a:ext>
            </a:extLst>
          </p:cNvPr>
          <p:cNvSpPr>
            <a:spLocks noGrp="1"/>
          </p:cNvSpPr>
          <p:nvPr>
            <p:ph type="dt" sz="half" idx="10"/>
          </p:nvPr>
        </p:nvSpPr>
        <p:spPr/>
        <p:txBody>
          <a:bodyPr/>
          <a:lstStyle/>
          <a:p>
            <a:fld id="{1082FB6D-D747-419E-AA75-49B5C696F84B}" type="datetime1">
              <a:rPr lang="en-IN" smtClean="0"/>
              <a:t>29-10-2021</a:t>
            </a:fld>
            <a:endParaRPr lang="en-IN"/>
          </a:p>
        </p:txBody>
      </p:sp>
      <p:sp>
        <p:nvSpPr>
          <p:cNvPr id="5" name="Footer Placeholder 4">
            <a:extLst>
              <a:ext uri="{FF2B5EF4-FFF2-40B4-BE49-F238E27FC236}">
                <a16:creationId xmlns:a16="http://schemas.microsoft.com/office/drawing/2014/main" id="{18A3DA8A-4662-4B81-A2D0-0181BCCF5775}"/>
              </a:ext>
            </a:extLst>
          </p:cNvPr>
          <p:cNvSpPr>
            <a:spLocks noGrp="1"/>
          </p:cNvSpPr>
          <p:nvPr>
            <p:ph type="ftr" sz="quarter" idx="11"/>
          </p:nvPr>
        </p:nvSpPr>
        <p:spPr/>
        <p:txBody>
          <a:bodyPr/>
          <a:lstStyle/>
          <a:p>
            <a:r>
              <a:rPr lang="en-IN"/>
              <a:t>Single Axis Solar Tracker                                                                     </a:t>
            </a:r>
          </a:p>
        </p:txBody>
      </p:sp>
      <p:sp>
        <p:nvSpPr>
          <p:cNvPr id="6" name="Slide Number Placeholder 5">
            <a:extLst>
              <a:ext uri="{FF2B5EF4-FFF2-40B4-BE49-F238E27FC236}">
                <a16:creationId xmlns:a16="http://schemas.microsoft.com/office/drawing/2014/main" id="{E7AA0BD5-AD63-4D55-8FE4-D7EEE7279425}"/>
              </a:ext>
            </a:extLst>
          </p:cNvPr>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769536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08B2BF0A-91CA-4E92-8BCE-2FDBE38C8841}" type="datetime1">
              <a:rPr lang="en-IN" smtClean="0"/>
              <a:t>29-10-2021</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IN"/>
              <a:t>Single Axis Solar Tracker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3177046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2DE6AB-0712-4049-90F4-1780489B90BE}" type="datetime1">
              <a:rPr lang="en-IN" smtClean="0"/>
              <a:t>29-10-2021</a:t>
            </a:fld>
            <a:endParaRPr lang="en-IN"/>
          </a:p>
        </p:txBody>
      </p:sp>
      <p:sp>
        <p:nvSpPr>
          <p:cNvPr id="5" name="Footer Placeholder 4"/>
          <p:cNvSpPr>
            <a:spLocks noGrp="1"/>
          </p:cNvSpPr>
          <p:nvPr>
            <p:ph type="ftr" sz="quarter" idx="11"/>
          </p:nvPr>
        </p:nvSpPr>
        <p:spPr/>
        <p:txBody>
          <a:bodyPr/>
          <a:lstStyle/>
          <a:p>
            <a:r>
              <a:rPr lang="en-IN"/>
              <a:t>Single Axis Solar Tracker                                                                     </a:t>
            </a:r>
          </a:p>
        </p:txBody>
      </p:sp>
      <p:sp>
        <p:nvSpPr>
          <p:cNvPr id="6" name="Slide Number Placeholder 5"/>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3970827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67166ED-6D35-4308-8ED9-964412D09C88}" type="datetime1">
              <a:rPr lang="en-IN" smtClean="0"/>
              <a:t>29-10-2021</a:t>
            </a:fld>
            <a:endParaRPr lang="en-IN"/>
          </a:p>
        </p:txBody>
      </p:sp>
      <p:sp>
        <p:nvSpPr>
          <p:cNvPr id="5" name="Footer Placeholder 4"/>
          <p:cNvSpPr>
            <a:spLocks noGrp="1"/>
          </p:cNvSpPr>
          <p:nvPr>
            <p:ph type="ftr" sz="quarter" idx="11"/>
          </p:nvPr>
        </p:nvSpPr>
        <p:spPr/>
        <p:txBody>
          <a:bodyPr/>
          <a:lstStyle/>
          <a:p>
            <a:r>
              <a:rPr lang="en-IN"/>
              <a:t>Single Axis Solar Tracker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33412825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F97A2E-41D9-4D1E-A245-C967C5D5F6FB}" type="datetime1">
              <a:rPr lang="en-IN" smtClean="0"/>
              <a:t>29-10-2021</a:t>
            </a:fld>
            <a:endParaRPr lang="en-IN"/>
          </a:p>
        </p:txBody>
      </p:sp>
      <p:sp>
        <p:nvSpPr>
          <p:cNvPr id="6" name="Footer Placeholder 5"/>
          <p:cNvSpPr>
            <a:spLocks noGrp="1"/>
          </p:cNvSpPr>
          <p:nvPr>
            <p:ph type="ftr" sz="quarter" idx="11"/>
          </p:nvPr>
        </p:nvSpPr>
        <p:spPr/>
        <p:txBody>
          <a:bodyPr/>
          <a:lstStyle/>
          <a:p>
            <a:r>
              <a:rPr lang="en-IN"/>
              <a:t>Single Axis Solar Tracker                                                                     </a:t>
            </a:r>
          </a:p>
        </p:txBody>
      </p:sp>
      <p:sp>
        <p:nvSpPr>
          <p:cNvPr id="7" name="Slide Number Placeholder 6"/>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3300346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7A19896-77EF-413A-903B-878029C3912A}" type="datetime1">
              <a:rPr lang="en-IN" smtClean="0"/>
              <a:t>29-10-2021</a:t>
            </a:fld>
            <a:endParaRPr lang="en-IN"/>
          </a:p>
        </p:txBody>
      </p:sp>
      <p:sp>
        <p:nvSpPr>
          <p:cNvPr id="8" name="Footer Placeholder 7"/>
          <p:cNvSpPr>
            <a:spLocks noGrp="1"/>
          </p:cNvSpPr>
          <p:nvPr>
            <p:ph type="ftr" sz="quarter" idx="11"/>
          </p:nvPr>
        </p:nvSpPr>
        <p:spPr/>
        <p:txBody>
          <a:bodyPr/>
          <a:lstStyle/>
          <a:p>
            <a:r>
              <a:rPr lang="en-IN"/>
              <a:t>Single Axis Solar Tracker                                                                     </a:t>
            </a:r>
          </a:p>
        </p:txBody>
      </p:sp>
      <p:sp>
        <p:nvSpPr>
          <p:cNvPr id="9" name="Slide Number Placeholder 8"/>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14300233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FB14A9-78D1-4232-B4BF-3283E9E22283}" type="datetime1">
              <a:rPr lang="en-IN" smtClean="0"/>
              <a:t>29-10-2021</a:t>
            </a:fld>
            <a:endParaRPr lang="en-IN"/>
          </a:p>
        </p:txBody>
      </p:sp>
      <p:sp>
        <p:nvSpPr>
          <p:cNvPr id="4" name="Footer Placeholder 3"/>
          <p:cNvSpPr>
            <a:spLocks noGrp="1"/>
          </p:cNvSpPr>
          <p:nvPr>
            <p:ph type="ftr" sz="quarter" idx="11"/>
          </p:nvPr>
        </p:nvSpPr>
        <p:spPr/>
        <p:txBody>
          <a:bodyPr/>
          <a:lstStyle/>
          <a:p>
            <a:r>
              <a:rPr lang="en-IN"/>
              <a:t>Single Axis Solar Tracker                                                                     </a:t>
            </a:r>
          </a:p>
        </p:txBody>
      </p:sp>
      <p:sp>
        <p:nvSpPr>
          <p:cNvPr id="5" name="Slide Number Placeholder 4"/>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4251695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2F1DF2-6F0F-4FB4-97D2-9E0793F99C16}" type="datetime1">
              <a:rPr lang="en-IN" smtClean="0"/>
              <a:t>29-10-2021</a:t>
            </a:fld>
            <a:endParaRPr lang="en-IN"/>
          </a:p>
        </p:txBody>
      </p:sp>
      <p:sp>
        <p:nvSpPr>
          <p:cNvPr id="3" name="Footer Placeholder 2"/>
          <p:cNvSpPr>
            <a:spLocks noGrp="1"/>
          </p:cNvSpPr>
          <p:nvPr>
            <p:ph type="ftr" sz="quarter" idx="11"/>
          </p:nvPr>
        </p:nvSpPr>
        <p:spPr/>
        <p:txBody>
          <a:bodyPr/>
          <a:lstStyle/>
          <a:p>
            <a:r>
              <a:rPr lang="en-IN"/>
              <a:t>Single Axis Solar Tracker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38063773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52666E-4638-4436-8D69-1107690EC825}" type="datetime1">
              <a:rPr lang="en-IN" smtClean="0"/>
              <a:t>29-10-2021</a:t>
            </a:fld>
            <a:endParaRPr lang="en-IN"/>
          </a:p>
        </p:txBody>
      </p:sp>
      <p:sp>
        <p:nvSpPr>
          <p:cNvPr id="6" name="Footer Placeholder 5"/>
          <p:cNvSpPr>
            <a:spLocks noGrp="1"/>
          </p:cNvSpPr>
          <p:nvPr>
            <p:ph type="ftr" sz="quarter" idx="11"/>
          </p:nvPr>
        </p:nvSpPr>
        <p:spPr/>
        <p:txBody>
          <a:bodyPr/>
          <a:lstStyle/>
          <a:p>
            <a:r>
              <a:rPr lang="en-IN"/>
              <a:t>Single Axis Solar Tracker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4220319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1E029-E6B7-4014-B363-B11B9C3DE5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1F2A6E-2074-4B73-9966-71100FD88C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1C491A-900E-45A6-A336-38D8B9BE850D}"/>
              </a:ext>
            </a:extLst>
          </p:cNvPr>
          <p:cNvSpPr>
            <a:spLocks noGrp="1"/>
          </p:cNvSpPr>
          <p:nvPr>
            <p:ph type="dt" sz="half" idx="10"/>
          </p:nvPr>
        </p:nvSpPr>
        <p:spPr/>
        <p:txBody>
          <a:bodyPr/>
          <a:lstStyle/>
          <a:p>
            <a:fld id="{A6181F44-0E2D-4B40-835D-0BACB37A1661}" type="datetime1">
              <a:rPr lang="en-IN" smtClean="0"/>
              <a:t>29-10-2021</a:t>
            </a:fld>
            <a:endParaRPr lang="en-IN"/>
          </a:p>
        </p:txBody>
      </p:sp>
      <p:sp>
        <p:nvSpPr>
          <p:cNvPr id="5" name="Footer Placeholder 4">
            <a:extLst>
              <a:ext uri="{FF2B5EF4-FFF2-40B4-BE49-F238E27FC236}">
                <a16:creationId xmlns:a16="http://schemas.microsoft.com/office/drawing/2014/main" id="{7270668C-270B-4E5A-9214-85D45895E285}"/>
              </a:ext>
            </a:extLst>
          </p:cNvPr>
          <p:cNvSpPr>
            <a:spLocks noGrp="1"/>
          </p:cNvSpPr>
          <p:nvPr>
            <p:ph type="ftr" sz="quarter" idx="11"/>
          </p:nvPr>
        </p:nvSpPr>
        <p:spPr/>
        <p:txBody>
          <a:bodyPr/>
          <a:lstStyle/>
          <a:p>
            <a:r>
              <a:rPr lang="en-IN"/>
              <a:t>Single Axis Solar Tracker                                                                     </a:t>
            </a:r>
          </a:p>
        </p:txBody>
      </p:sp>
      <p:sp>
        <p:nvSpPr>
          <p:cNvPr id="6" name="Slide Number Placeholder 5">
            <a:extLst>
              <a:ext uri="{FF2B5EF4-FFF2-40B4-BE49-F238E27FC236}">
                <a16:creationId xmlns:a16="http://schemas.microsoft.com/office/drawing/2014/main" id="{6237F1AC-6158-440C-9B80-5916694C5D57}"/>
              </a:ext>
            </a:extLst>
          </p:cNvPr>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1707199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6B2923-D288-4265-BB35-1E50E2A7876B}" type="datetime1">
              <a:rPr lang="en-IN" smtClean="0"/>
              <a:t>29-10-2021</a:t>
            </a:fld>
            <a:endParaRPr lang="en-IN"/>
          </a:p>
        </p:txBody>
      </p:sp>
      <p:sp>
        <p:nvSpPr>
          <p:cNvPr id="6" name="Footer Placeholder 5"/>
          <p:cNvSpPr>
            <a:spLocks noGrp="1"/>
          </p:cNvSpPr>
          <p:nvPr>
            <p:ph type="ftr" sz="quarter" idx="11"/>
          </p:nvPr>
        </p:nvSpPr>
        <p:spPr/>
        <p:txBody>
          <a:bodyPr/>
          <a:lstStyle/>
          <a:p>
            <a:r>
              <a:rPr lang="en-IN"/>
              <a:t>Single Axis Solar Tracker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2303287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0C244C-39AD-4600-A686-CB091D02982A}" type="datetime1">
              <a:rPr lang="en-IN" smtClean="0"/>
              <a:t>29-10-2021</a:t>
            </a:fld>
            <a:endParaRPr lang="en-IN"/>
          </a:p>
        </p:txBody>
      </p:sp>
      <p:sp>
        <p:nvSpPr>
          <p:cNvPr id="6" name="Footer Placeholder 5"/>
          <p:cNvSpPr>
            <a:spLocks noGrp="1"/>
          </p:cNvSpPr>
          <p:nvPr>
            <p:ph type="ftr" sz="quarter" idx="11"/>
          </p:nvPr>
        </p:nvSpPr>
        <p:spPr/>
        <p:txBody>
          <a:bodyPr/>
          <a:lstStyle/>
          <a:p>
            <a:r>
              <a:rPr lang="en-IN"/>
              <a:t>Single Axis Solar Tracker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11729692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04A9467-C5E7-438C-8E1F-3847FD3C824F}" type="datetime1">
              <a:rPr lang="en-IN" smtClean="0"/>
              <a:t>29-10-2021</a:t>
            </a:fld>
            <a:endParaRPr lang="en-IN"/>
          </a:p>
        </p:txBody>
      </p:sp>
      <p:sp>
        <p:nvSpPr>
          <p:cNvPr id="5" name="Footer Placeholder 4"/>
          <p:cNvSpPr>
            <a:spLocks noGrp="1"/>
          </p:cNvSpPr>
          <p:nvPr>
            <p:ph type="ftr" sz="quarter" idx="11"/>
          </p:nvPr>
        </p:nvSpPr>
        <p:spPr/>
        <p:txBody>
          <a:bodyPr/>
          <a:lstStyle/>
          <a:p>
            <a:r>
              <a:rPr lang="en-IN"/>
              <a:t>Single Axis Solar Tracker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25852913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EED125F-E141-4C43-B32C-7F6B4DE7A849}" type="datetime1">
              <a:rPr lang="en-IN" smtClean="0"/>
              <a:t>29-10-2021</a:t>
            </a:fld>
            <a:endParaRPr lang="en-IN"/>
          </a:p>
        </p:txBody>
      </p:sp>
      <p:sp>
        <p:nvSpPr>
          <p:cNvPr id="5" name="Footer Placeholder 4"/>
          <p:cNvSpPr>
            <a:spLocks noGrp="1"/>
          </p:cNvSpPr>
          <p:nvPr>
            <p:ph type="ftr" sz="quarter" idx="11"/>
          </p:nvPr>
        </p:nvSpPr>
        <p:spPr/>
        <p:txBody>
          <a:bodyPr/>
          <a:lstStyle/>
          <a:p>
            <a:r>
              <a:rPr lang="en-IN"/>
              <a:t>Single Axis Solar Tracker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3343560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3F8CD2-345E-497B-B193-A996D30E4D8C}" type="datetime1">
              <a:rPr lang="en-IN" smtClean="0"/>
              <a:t>29-10-2021</a:t>
            </a:fld>
            <a:endParaRPr lang="en-IN"/>
          </a:p>
        </p:txBody>
      </p:sp>
      <p:sp>
        <p:nvSpPr>
          <p:cNvPr id="5" name="Footer Placeholder 4"/>
          <p:cNvSpPr>
            <a:spLocks noGrp="1"/>
          </p:cNvSpPr>
          <p:nvPr>
            <p:ph type="ftr" sz="quarter" idx="11"/>
          </p:nvPr>
        </p:nvSpPr>
        <p:spPr/>
        <p:txBody>
          <a:bodyPr/>
          <a:lstStyle/>
          <a:p>
            <a:r>
              <a:rPr lang="en-IN"/>
              <a:t>Single Axis Solar Tracker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2683643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82936F4-9211-47A0-AC55-3F29AFAEE64A}" type="datetime1">
              <a:rPr lang="en-IN" smtClean="0"/>
              <a:t>29-10-2021</a:t>
            </a:fld>
            <a:endParaRPr lang="en-IN"/>
          </a:p>
        </p:txBody>
      </p:sp>
      <p:sp>
        <p:nvSpPr>
          <p:cNvPr id="8" name="Footer Placeholder 7"/>
          <p:cNvSpPr>
            <a:spLocks noGrp="1"/>
          </p:cNvSpPr>
          <p:nvPr>
            <p:ph type="ftr" sz="quarter" idx="11"/>
          </p:nvPr>
        </p:nvSpPr>
        <p:spPr/>
        <p:txBody>
          <a:bodyPr/>
          <a:lstStyle/>
          <a:p>
            <a:r>
              <a:rPr lang="en-IN"/>
              <a:t>Single Axis Solar Tracker                                                                     </a:t>
            </a:r>
          </a:p>
        </p:txBody>
      </p:sp>
      <p:sp>
        <p:nvSpPr>
          <p:cNvPr id="9" name="Slide Number Placeholder 8"/>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14246630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C7529BEE-95C4-4565-9BC3-64ACCEC523ED}" type="datetime1">
              <a:rPr lang="en-IN" smtClean="0"/>
              <a:t>29-10-2021</a:t>
            </a:fld>
            <a:endParaRPr lang="en-IN"/>
          </a:p>
        </p:txBody>
      </p:sp>
      <p:sp>
        <p:nvSpPr>
          <p:cNvPr id="8" name="Footer Placeholder 7"/>
          <p:cNvSpPr>
            <a:spLocks noGrp="1"/>
          </p:cNvSpPr>
          <p:nvPr>
            <p:ph type="ftr" sz="quarter" idx="11"/>
          </p:nvPr>
        </p:nvSpPr>
        <p:spPr>
          <a:xfrm>
            <a:off x="561111" y="6391838"/>
            <a:ext cx="3644282" cy="304801"/>
          </a:xfrm>
        </p:spPr>
        <p:txBody>
          <a:bodyPr/>
          <a:lstStyle/>
          <a:p>
            <a:r>
              <a:rPr lang="en-IN"/>
              <a:t>Single Axis Solar Tracker                                                                     </a:t>
            </a:r>
          </a:p>
        </p:txBody>
      </p:sp>
      <p:sp>
        <p:nvSpPr>
          <p:cNvPr id="9" name="Slide Number Placeholder 8"/>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417743048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02FBF9C-EC27-4B90-AB51-2A740A2C7C42}" type="datetime1">
              <a:rPr lang="en-IN" smtClean="0"/>
              <a:t>29-10-2021</a:t>
            </a:fld>
            <a:endParaRPr lang="en-IN"/>
          </a:p>
        </p:txBody>
      </p:sp>
      <p:sp>
        <p:nvSpPr>
          <p:cNvPr id="5" name="Footer Placeholder 4"/>
          <p:cNvSpPr>
            <a:spLocks noGrp="1"/>
          </p:cNvSpPr>
          <p:nvPr>
            <p:ph type="ftr" sz="quarter" idx="11"/>
          </p:nvPr>
        </p:nvSpPr>
        <p:spPr/>
        <p:txBody>
          <a:bodyPr/>
          <a:lstStyle/>
          <a:p>
            <a:r>
              <a:rPr lang="en-IN"/>
              <a:t>Single Axis Solar Tracker                                                                     </a:t>
            </a:r>
          </a:p>
        </p:txBody>
      </p:sp>
      <p:sp>
        <p:nvSpPr>
          <p:cNvPr id="6" name="Slide Number Placeholder 5"/>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9991116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500729A-3F87-4AA8-A456-99100C28CEB2}" type="datetime1">
              <a:rPr lang="en-IN" smtClean="0"/>
              <a:t>29-10-2021</a:t>
            </a:fld>
            <a:endParaRPr lang="en-IN"/>
          </a:p>
        </p:txBody>
      </p:sp>
      <p:sp>
        <p:nvSpPr>
          <p:cNvPr id="5" name="Footer Placeholder 4"/>
          <p:cNvSpPr>
            <a:spLocks noGrp="1"/>
          </p:cNvSpPr>
          <p:nvPr>
            <p:ph type="ftr" sz="quarter" idx="11"/>
          </p:nvPr>
        </p:nvSpPr>
        <p:spPr/>
        <p:txBody>
          <a:bodyPr/>
          <a:lstStyle/>
          <a:p>
            <a:r>
              <a:rPr lang="en-IN"/>
              <a:t>Single Axis Solar Tracker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1673268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250B-F5BE-4C8B-B390-A25019C1352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AA93874-8862-4B2E-BB8D-DB691B225A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322899-10C4-43A7-B10A-A93C12817778}"/>
              </a:ext>
            </a:extLst>
          </p:cNvPr>
          <p:cNvSpPr>
            <a:spLocks noGrp="1"/>
          </p:cNvSpPr>
          <p:nvPr>
            <p:ph type="dt" sz="half" idx="10"/>
          </p:nvPr>
        </p:nvSpPr>
        <p:spPr/>
        <p:txBody>
          <a:bodyPr/>
          <a:lstStyle/>
          <a:p>
            <a:fld id="{7249BAD6-74E4-4515-B49B-E0355ABAD4C0}" type="datetime1">
              <a:rPr lang="en-IN" smtClean="0"/>
              <a:t>29-10-2021</a:t>
            </a:fld>
            <a:endParaRPr lang="en-IN"/>
          </a:p>
        </p:txBody>
      </p:sp>
      <p:sp>
        <p:nvSpPr>
          <p:cNvPr id="5" name="Footer Placeholder 4">
            <a:extLst>
              <a:ext uri="{FF2B5EF4-FFF2-40B4-BE49-F238E27FC236}">
                <a16:creationId xmlns:a16="http://schemas.microsoft.com/office/drawing/2014/main" id="{623184D7-921B-4A8B-B5DF-388EB1F46AB4}"/>
              </a:ext>
            </a:extLst>
          </p:cNvPr>
          <p:cNvSpPr>
            <a:spLocks noGrp="1"/>
          </p:cNvSpPr>
          <p:nvPr>
            <p:ph type="ftr" sz="quarter" idx="11"/>
          </p:nvPr>
        </p:nvSpPr>
        <p:spPr/>
        <p:txBody>
          <a:bodyPr/>
          <a:lstStyle/>
          <a:p>
            <a:r>
              <a:rPr lang="en-IN"/>
              <a:t>Single Axis Solar Tracker                                                                     </a:t>
            </a:r>
          </a:p>
        </p:txBody>
      </p:sp>
      <p:sp>
        <p:nvSpPr>
          <p:cNvPr id="6" name="Slide Number Placeholder 5">
            <a:extLst>
              <a:ext uri="{FF2B5EF4-FFF2-40B4-BE49-F238E27FC236}">
                <a16:creationId xmlns:a16="http://schemas.microsoft.com/office/drawing/2014/main" id="{81C39276-2404-4A10-B754-E77630059B9B}"/>
              </a:ext>
            </a:extLst>
          </p:cNvPr>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21106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5C19-CAC3-456A-8FFD-34A1BFA83B4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17A82C5-6F3E-45FE-A0A7-29977A2F16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6ADA77C-38DF-4917-BABF-8725A5CB4D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A9DA6B-6860-4B22-9F7B-30A9BCAE8EAB}"/>
              </a:ext>
            </a:extLst>
          </p:cNvPr>
          <p:cNvSpPr>
            <a:spLocks noGrp="1"/>
          </p:cNvSpPr>
          <p:nvPr>
            <p:ph type="dt" sz="half" idx="10"/>
          </p:nvPr>
        </p:nvSpPr>
        <p:spPr/>
        <p:txBody>
          <a:bodyPr/>
          <a:lstStyle/>
          <a:p>
            <a:fld id="{9ED7A1BB-346E-4C85-B108-B962C42077B9}" type="datetime1">
              <a:rPr lang="en-IN" smtClean="0"/>
              <a:t>29-10-2021</a:t>
            </a:fld>
            <a:endParaRPr lang="en-IN"/>
          </a:p>
        </p:txBody>
      </p:sp>
      <p:sp>
        <p:nvSpPr>
          <p:cNvPr id="6" name="Footer Placeholder 5">
            <a:extLst>
              <a:ext uri="{FF2B5EF4-FFF2-40B4-BE49-F238E27FC236}">
                <a16:creationId xmlns:a16="http://schemas.microsoft.com/office/drawing/2014/main" id="{72C97CB9-9FD8-4574-9A50-8ED16CAD20DD}"/>
              </a:ext>
            </a:extLst>
          </p:cNvPr>
          <p:cNvSpPr>
            <a:spLocks noGrp="1"/>
          </p:cNvSpPr>
          <p:nvPr>
            <p:ph type="ftr" sz="quarter" idx="11"/>
          </p:nvPr>
        </p:nvSpPr>
        <p:spPr/>
        <p:txBody>
          <a:bodyPr/>
          <a:lstStyle/>
          <a:p>
            <a:r>
              <a:rPr lang="en-IN"/>
              <a:t>Single Axis Solar Tracker                                                                     </a:t>
            </a:r>
          </a:p>
        </p:txBody>
      </p:sp>
      <p:sp>
        <p:nvSpPr>
          <p:cNvPr id="7" name="Slide Number Placeholder 6">
            <a:extLst>
              <a:ext uri="{FF2B5EF4-FFF2-40B4-BE49-F238E27FC236}">
                <a16:creationId xmlns:a16="http://schemas.microsoft.com/office/drawing/2014/main" id="{DEC69C30-6EB4-46EA-A7AE-0E62ABBAA0D1}"/>
              </a:ext>
            </a:extLst>
          </p:cNvPr>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2988539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8199E-82DD-402D-84A5-167EF4E0FC7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D7BE2F6-AAC4-49BB-9378-23E52BCD69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3C50371-2618-4C61-8F55-C0321B990D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1FB78FB-9AB8-47D9-AFAC-B13CDC0623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56A0E0-B06B-4C39-B2FF-1F30641943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2451DF9-64C8-40C4-965D-52C040F4476C}"/>
              </a:ext>
            </a:extLst>
          </p:cNvPr>
          <p:cNvSpPr>
            <a:spLocks noGrp="1"/>
          </p:cNvSpPr>
          <p:nvPr>
            <p:ph type="dt" sz="half" idx="10"/>
          </p:nvPr>
        </p:nvSpPr>
        <p:spPr/>
        <p:txBody>
          <a:bodyPr/>
          <a:lstStyle/>
          <a:p>
            <a:fld id="{44C482C2-94AD-48E4-BFC8-32CA7D44DDA8}" type="datetime1">
              <a:rPr lang="en-IN" smtClean="0"/>
              <a:t>29-10-2021</a:t>
            </a:fld>
            <a:endParaRPr lang="en-IN"/>
          </a:p>
        </p:txBody>
      </p:sp>
      <p:sp>
        <p:nvSpPr>
          <p:cNvPr id="8" name="Footer Placeholder 7">
            <a:extLst>
              <a:ext uri="{FF2B5EF4-FFF2-40B4-BE49-F238E27FC236}">
                <a16:creationId xmlns:a16="http://schemas.microsoft.com/office/drawing/2014/main" id="{44DB0F30-885B-479B-BA1A-0B91B662D8A6}"/>
              </a:ext>
            </a:extLst>
          </p:cNvPr>
          <p:cNvSpPr>
            <a:spLocks noGrp="1"/>
          </p:cNvSpPr>
          <p:nvPr>
            <p:ph type="ftr" sz="quarter" idx="11"/>
          </p:nvPr>
        </p:nvSpPr>
        <p:spPr/>
        <p:txBody>
          <a:bodyPr/>
          <a:lstStyle/>
          <a:p>
            <a:r>
              <a:rPr lang="en-IN"/>
              <a:t>Single Axis Solar Tracker                                                                     </a:t>
            </a:r>
          </a:p>
        </p:txBody>
      </p:sp>
      <p:sp>
        <p:nvSpPr>
          <p:cNvPr id="9" name="Slide Number Placeholder 8">
            <a:extLst>
              <a:ext uri="{FF2B5EF4-FFF2-40B4-BE49-F238E27FC236}">
                <a16:creationId xmlns:a16="http://schemas.microsoft.com/office/drawing/2014/main" id="{6178F630-60DB-42A9-B80D-C304A04B11BE}"/>
              </a:ext>
            </a:extLst>
          </p:cNvPr>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910156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8D0CA-63E5-45E8-83B9-C6A998E0724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63AA04B-8083-472D-AE0D-288B8764A946}"/>
              </a:ext>
            </a:extLst>
          </p:cNvPr>
          <p:cNvSpPr>
            <a:spLocks noGrp="1"/>
          </p:cNvSpPr>
          <p:nvPr>
            <p:ph type="dt" sz="half" idx="10"/>
          </p:nvPr>
        </p:nvSpPr>
        <p:spPr/>
        <p:txBody>
          <a:bodyPr/>
          <a:lstStyle/>
          <a:p>
            <a:fld id="{C611DBFB-4083-4408-8FFF-1B1BDA7E251A}" type="datetime1">
              <a:rPr lang="en-IN" smtClean="0"/>
              <a:t>29-10-2021</a:t>
            </a:fld>
            <a:endParaRPr lang="en-IN"/>
          </a:p>
        </p:txBody>
      </p:sp>
      <p:sp>
        <p:nvSpPr>
          <p:cNvPr id="4" name="Footer Placeholder 3">
            <a:extLst>
              <a:ext uri="{FF2B5EF4-FFF2-40B4-BE49-F238E27FC236}">
                <a16:creationId xmlns:a16="http://schemas.microsoft.com/office/drawing/2014/main" id="{3287DA4B-3B10-4EFF-B5BE-E496BB72ED54}"/>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7F4CE930-BA86-4261-857A-0C1FFA7C7CAA}"/>
              </a:ext>
            </a:extLst>
          </p:cNvPr>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1140510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4E0007-7A62-4B67-B38A-EF8F7571A74D}"/>
              </a:ext>
            </a:extLst>
          </p:cNvPr>
          <p:cNvSpPr>
            <a:spLocks noGrp="1"/>
          </p:cNvSpPr>
          <p:nvPr>
            <p:ph type="dt" sz="half" idx="10"/>
          </p:nvPr>
        </p:nvSpPr>
        <p:spPr/>
        <p:txBody>
          <a:bodyPr/>
          <a:lstStyle/>
          <a:p>
            <a:fld id="{35257F9D-36AE-4A2D-BBA0-9B226239BE57}" type="datetime1">
              <a:rPr lang="en-IN" smtClean="0"/>
              <a:t>29-10-2021</a:t>
            </a:fld>
            <a:endParaRPr lang="en-IN"/>
          </a:p>
        </p:txBody>
      </p:sp>
      <p:sp>
        <p:nvSpPr>
          <p:cNvPr id="3" name="Footer Placeholder 2">
            <a:extLst>
              <a:ext uri="{FF2B5EF4-FFF2-40B4-BE49-F238E27FC236}">
                <a16:creationId xmlns:a16="http://schemas.microsoft.com/office/drawing/2014/main" id="{3A7EC4A5-5AF1-49B5-A6D8-B8265EBB1B3D}"/>
              </a:ext>
            </a:extLst>
          </p:cNvPr>
          <p:cNvSpPr>
            <a:spLocks noGrp="1"/>
          </p:cNvSpPr>
          <p:nvPr>
            <p:ph type="ftr" sz="quarter" idx="11"/>
          </p:nvPr>
        </p:nvSpPr>
        <p:spPr/>
        <p:txBody>
          <a:bodyPr/>
          <a:lstStyle/>
          <a:p>
            <a:r>
              <a:rPr lang="en-IN"/>
              <a:t>Single Axis Solar Tracker                                                                     </a:t>
            </a:r>
          </a:p>
        </p:txBody>
      </p:sp>
      <p:sp>
        <p:nvSpPr>
          <p:cNvPr id="4" name="Slide Number Placeholder 3">
            <a:extLst>
              <a:ext uri="{FF2B5EF4-FFF2-40B4-BE49-F238E27FC236}">
                <a16:creationId xmlns:a16="http://schemas.microsoft.com/office/drawing/2014/main" id="{0235CDBB-D788-45EC-86A5-D4D6E1E7353F}"/>
              </a:ext>
            </a:extLst>
          </p:cNvPr>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1374415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BDBF-CEE8-458D-A72C-089E5F9C95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D72AD1-D510-4372-BBC0-1AFEA9C311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25526C-D26B-47A8-91FF-E84AA5A01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C76F21-7D23-428B-8CC8-C72E07B3A8A0}"/>
              </a:ext>
            </a:extLst>
          </p:cNvPr>
          <p:cNvSpPr>
            <a:spLocks noGrp="1"/>
          </p:cNvSpPr>
          <p:nvPr>
            <p:ph type="dt" sz="half" idx="10"/>
          </p:nvPr>
        </p:nvSpPr>
        <p:spPr/>
        <p:txBody>
          <a:bodyPr/>
          <a:lstStyle/>
          <a:p>
            <a:fld id="{6C93DEDE-B635-4196-BFE2-A3194CC3FB74}" type="datetime1">
              <a:rPr lang="en-IN" smtClean="0"/>
              <a:t>29-10-2021</a:t>
            </a:fld>
            <a:endParaRPr lang="en-IN"/>
          </a:p>
        </p:txBody>
      </p:sp>
      <p:sp>
        <p:nvSpPr>
          <p:cNvPr id="6" name="Footer Placeholder 5">
            <a:extLst>
              <a:ext uri="{FF2B5EF4-FFF2-40B4-BE49-F238E27FC236}">
                <a16:creationId xmlns:a16="http://schemas.microsoft.com/office/drawing/2014/main" id="{CD2B5AA4-314D-4605-9A93-91C1AC9F5209}"/>
              </a:ext>
            </a:extLst>
          </p:cNvPr>
          <p:cNvSpPr>
            <a:spLocks noGrp="1"/>
          </p:cNvSpPr>
          <p:nvPr>
            <p:ph type="ftr" sz="quarter" idx="11"/>
          </p:nvPr>
        </p:nvSpPr>
        <p:spPr/>
        <p:txBody>
          <a:bodyPr/>
          <a:lstStyle/>
          <a:p>
            <a:r>
              <a:rPr lang="en-IN"/>
              <a:t>Single Axis Solar Tracker                                                                     </a:t>
            </a:r>
          </a:p>
        </p:txBody>
      </p:sp>
      <p:sp>
        <p:nvSpPr>
          <p:cNvPr id="7" name="Slide Number Placeholder 6">
            <a:extLst>
              <a:ext uri="{FF2B5EF4-FFF2-40B4-BE49-F238E27FC236}">
                <a16:creationId xmlns:a16="http://schemas.microsoft.com/office/drawing/2014/main" id="{C81B8FA8-8FE4-43D6-9A81-0732815AB87A}"/>
              </a:ext>
            </a:extLst>
          </p:cNvPr>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2049290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B084D-495E-4BFE-9F4F-F40E0406EC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25FB197-3B56-4058-9847-C2C8913CC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3847805-A303-42CB-BD0F-28BB07790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2AC551-9B39-4E0E-94F3-CDFD2A9C365F}"/>
              </a:ext>
            </a:extLst>
          </p:cNvPr>
          <p:cNvSpPr>
            <a:spLocks noGrp="1"/>
          </p:cNvSpPr>
          <p:nvPr>
            <p:ph type="dt" sz="half" idx="10"/>
          </p:nvPr>
        </p:nvSpPr>
        <p:spPr/>
        <p:txBody>
          <a:bodyPr/>
          <a:lstStyle/>
          <a:p>
            <a:fld id="{475201E8-5C73-40DD-B350-64F7C36AC473}" type="datetime1">
              <a:rPr lang="en-IN" smtClean="0"/>
              <a:t>29-10-2021</a:t>
            </a:fld>
            <a:endParaRPr lang="en-IN"/>
          </a:p>
        </p:txBody>
      </p:sp>
      <p:sp>
        <p:nvSpPr>
          <p:cNvPr id="6" name="Footer Placeholder 5">
            <a:extLst>
              <a:ext uri="{FF2B5EF4-FFF2-40B4-BE49-F238E27FC236}">
                <a16:creationId xmlns:a16="http://schemas.microsoft.com/office/drawing/2014/main" id="{2ECC1948-53E8-4768-BF9D-5CCF88FFCC37}"/>
              </a:ext>
            </a:extLst>
          </p:cNvPr>
          <p:cNvSpPr>
            <a:spLocks noGrp="1"/>
          </p:cNvSpPr>
          <p:nvPr>
            <p:ph type="ftr" sz="quarter" idx="11"/>
          </p:nvPr>
        </p:nvSpPr>
        <p:spPr/>
        <p:txBody>
          <a:bodyPr/>
          <a:lstStyle/>
          <a:p>
            <a:r>
              <a:rPr lang="en-IN"/>
              <a:t>Single Axis Solar Tracker                                                                     </a:t>
            </a:r>
          </a:p>
        </p:txBody>
      </p:sp>
      <p:sp>
        <p:nvSpPr>
          <p:cNvPr id="7" name="Slide Number Placeholder 6">
            <a:extLst>
              <a:ext uri="{FF2B5EF4-FFF2-40B4-BE49-F238E27FC236}">
                <a16:creationId xmlns:a16="http://schemas.microsoft.com/office/drawing/2014/main" id="{489ABD28-939C-41BF-BD99-1A5DC0413AF0}"/>
              </a:ext>
            </a:extLst>
          </p:cNvPr>
          <p:cNvSpPr>
            <a:spLocks noGrp="1"/>
          </p:cNvSpPr>
          <p:nvPr>
            <p:ph type="sldNum" sz="quarter" idx="12"/>
          </p:nvPr>
        </p:nvSpPr>
        <p:spPr/>
        <p:txBody>
          <a:bodyPr/>
          <a:lstStyle/>
          <a:p>
            <a:fld id="{18AD8C89-C85A-4268-9752-DD62A3B7164C}" type="slidenum">
              <a:rPr lang="en-IN" smtClean="0"/>
              <a:t>‹#›</a:t>
            </a:fld>
            <a:endParaRPr lang="en-IN"/>
          </a:p>
        </p:txBody>
      </p:sp>
    </p:spTree>
    <p:extLst>
      <p:ext uri="{BB962C8B-B14F-4D97-AF65-F5344CB8AC3E}">
        <p14:creationId xmlns:p14="http://schemas.microsoft.com/office/powerpoint/2010/main" val="3805264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7BCA58-818E-4781-9F4F-FE9A7D00AA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892D8F0-C46B-41D6-A1A2-60A8F3C62B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716CF27-E592-4004-9432-92E012C9C6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00C09-F67B-44AF-BB52-A70847D380C7}" type="datetime1">
              <a:rPr lang="en-IN" smtClean="0"/>
              <a:t>29-10-2021</a:t>
            </a:fld>
            <a:endParaRPr lang="en-IN"/>
          </a:p>
        </p:txBody>
      </p:sp>
      <p:sp>
        <p:nvSpPr>
          <p:cNvPr id="5" name="Footer Placeholder 4">
            <a:extLst>
              <a:ext uri="{FF2B5EF4-FFF2-40B4-BE49-F238E27FC236}">
                <a16:creationId xmlns:a16="http://schemas.microsoft.com/office/drawing/2014/main" id="{69CDC880-905F-4131-9873-639ABE4BA0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Single Axis Solar Tracker                                                                     </a:t>
            </a:r>
          </a:p>
        </p:txBody>
      </p:sp>
      <p:sp>
        <p:nvSpPr>
          <p:cNvPr id="6" name="Slide Number Placeholder 5">
            <a:extLst>
              <a:ext uri="{FF2B5EF4-FFF2-40B4-BE49-F238E27FC236}">
                <a16:creationId xmlns:a16="http://schemas.microsoft.com/office/drawing/2014/main" id="{C8745A4C-67AE-49EC-A8A9-A4D10AB5FF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D8C89-C85A-4268-9752-DD62A3B7164C}" type="slidenum">
              <a:rPr lang="en-IN" smtClean="0"/>
              <a:t>‹#›</a:t>
            </a:fld>
            <a:endParaRPr lang="en-IN"/>
          </a:p>
        </p:txBody>
      </p:sp>
    </p:spTree>
    <p:extLst>
      <p:ext uri="{BB962C8B-B14F-4D97-AF65-F5344CB8AC3E}">
        <p14:creationId xmlns:p14="http://schemas.microsoft.com/office/powerpoint/2010/main" val="181658754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96824A53-093D-4AF1-A625-075EC70185B3}" type="datetime1">
              <a:rPr lang="en-IN" smtClean="0"/>
              <a:t>29-10-2021</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IN"/>
              <a:t>Single Axis Solar Tracker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8AD8C89-C85A-4268-9752-DD62A3B7164C}" type="slidenum">
              <a:rPr lang="en-IN" smtClean="0"/>
              <a:t>‹#›</a:t>
            </a:fld>
            <a:endParaRPr lang="en-IN"/>
          </a:p>
        </p:txBody>
      </p:sp>
    </p:spTree>
    <p:extLst>
      <p:ext uri="{BB962C8B-B14F-4D97-AF65-F5344CB8AC3E}">
        <p14:creationId xmlns:p14="http://schemas.microsoft.com/office/powerpoint/2010/main" val="193486519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p:hf hd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hyperlink" Target="https://techatronic.com/single-axis-solar-tracker-project-tutorial/"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3.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DE8355-8CA4-4D97-B25A-771E7503F356}"/>
              </a:ext>
            </a:extLst>
          </p:cNvPr>
          <p:cNvSpPr txBox="1"/>
          <p:nvPr/>
        </p:nvSpPr>
        <p:spPr>
          <a:xfrm>
            <a:off x="2703444" y="67011"/>
            <a:ext cx="5844207" cy="2554545"/>
          </a:xfrm>
          <a:prstGeom prst="rect">
            <a:avLst/>
          </a:prstGeom>
          <a:noFill/>
        </p:spPr>
        <p:txBody>
          <a:bodyPr wrap="square">
            <a:spAutoFit/>
          </a:bodyPr>
          <a:lstStyle/>
          <a:p>
            <a:pPr algn="ctr" defTabSz="457200"/>
            <a:endParaRPr lang="en-US" dirty="0">
              <a:solidFill>
                <a:prstClr val="black"/>
              </a:solidFill>
              <a:latin typeface="Times New Roman" panose="02020603050405020304" pitchFamily="18" charset="0"/>
              <a:cs typeface="Times New Roman" panose="02020603050405020304" pitchFamily="18" charset="0"/>
            </a:endParaRPr>
          </a:p>
          <a:p>
            <a:pPr algn="ctr" defTabSz="457200"/>
            <a:endParaRPr lang="en-US" dirty="0">
              <a:solidFill>
                <a:prstClr val="black"/>
              </a:solidFill>
              <a:latin typeface="Times New Roman" panose="02020603050405020304" pitchFamily="18" charset="0"/>
              <a:cs typeface="Times New Roman" panose="02020603050405020304" pitchFamily="18" charset="0"/>
            </a:endParaRPr>
          </a:p>
          <a:p>
            <a:pPr algn="ctr" defTabSz="457200"/>
            <a:endParaRPr lang="en-US" dirty="0">
              <a:solidFill>
                <a:prstClr val="black"/>
              </a:solidFill>
              <a:latin typeface="Times New Roman" panose="02020603050405020304" pitchFamily="18" charset="0"/>
              <a:cs typeface="Times New Roman" panose="02020603050405020304" pitchFamily="18" charset="0"/>
            </a:endParaRPr>
          </a:p>
          <a:p>
            <a:pPr algn="ctr" defTabSz="457200"/>
            <a:endParaRPr lang="en-US" dirty="0">
              <a:solidFill>
                <a:prstClr val="black"/>
              </a:solidFill>
              <a:latin typeface="Times New Roman" panose="02020603050405020304" pitchFamily="18" charset="0"/>
              <a:cs typeface="Times New Roman" panose="02020603050405020304" pitchFamily="18" charset="0"/>
            </a:endParaRPr>
          </a:p>
          <a:p>
            <a:pPr algn="ctr" defTabSz="457200"/>
            <a:endParaRPr lang="en-US" dirty="0">
              <a:solidFill>
                <a:prstClr val="black"/>
              </a:solidFill>
              <a:latin typeface="Times New Roman" panose="02020603050405020304" pitchFamily="18" charset="0"/>
              <a:cs typeface="Times New Roman" panose="02020603050405020304" pitchFamily="18" charset="0"/>
            </a:endParaRPr>
          </a:p>
          <a:p>
            <a:pPr algn="ctr" defTabSz="457200"/>
            <a:endParaRPr lang="en-US" dirty="0">
              <a:solidFill>
                <a:prstClr val="black"/>
              </a:solidFill>
              <a:latin typeface="Times New Roman" panose="02020603050405020304" pitchFamily="18" charset="0"/>
              <a:cs typeface="Times New Roman" panose="02020603050405020304" pitchFamily="18" charset="0"/>
            </a:endParaRPr>
          </a:p>
          <a:p>
            <a:pPr algn="ctr" defTabSz="457200"/>
            <a:endParaRPr lang="en-US" dirty="0">
              <a:solidFill>
                <a:prstClr val="black"/>
              </a:solidFill>
              <a:latin typeface="Times New Roman" panose="02020603050405020304" pitchFamily="18" charset="0"/>
              <a:cs typeface="Times New Roman" panose="02020603050405020304" pitchFamily="18" charset="0"/>
            </a:endParaRPr>
          </a:p>
          <a:p>
            <a:pPr algn="ctr" defTabSz="457200"/>
            <a:endParaRPr lang="en-US" dirty="0">
              <a:solidFill>
                <a:prstClr val="black"/>
              </a:solidFill>
              <a:latin typeface="Times New Roman" panose="02020603050405020304" pitchFamily="18" charset="0"/>
              <a:cs typeface="Times New Roman" panose="02020603050405020304" pitchFamily="18" charset="0"/>
            </a:endParaRPr>
          </a:p>
          <a:p>
            <a:pPr algn="ctr" defTabSz="457200"/>
            <a:r>
              <a:rPr lang="en-US" sz="1600" b="1" dirty="0">
                <a:solidFill>
                  <a:srgbClr val="000099"/>
                </a:solidFill>
                <a:latin typeface="Times New Roman" panose="02020603050405020304" pitchFamily="18" charset="0"/>
                <a:cs typeface="Times New Roman" panose="02020603050405020304" pitchFamily="18" charset="0"/>
              </a:rPr>
              <a:t> </a:t>
            </a:r>
          </a:p>
        </p:txBody>
      </p:sp>
      <p:pic>
        <p:nvPicPr>
          <p:cNvPr id="4" name="Content Placeholder 3" descr="C:\Users\EEESTAFF0\Desktop\svec_footer_logo.png">
            <a:extLst>
              <a:ext uri="{FF2B5EF4-FFF2-40B4-BE49-F238E27FC236}">
                <a16:creationId xmlns:a16="http://schemas.microsoft.com/office/drawing/2014/main" id="{DD1A8BE6-E69E-4CB2-8F14-93F5C510F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3115" y="2786381"/>
            <a:ext cx="1304864" cy="9848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EB5EDC-A752-4145-B7A0-B2D58890632E}"/>
              </a:ext>
            </a:extLst>
          </p:cNvPr>
          <p:cNvSpPr txBox="1"/>
          <p:nvPr/>
        </p:nvSpPr>
        <p:spPr>
          <a:xfrm>
            <a:off x="2703444" y="257145"/>
            <a:ext cx="6096000" cy="2339102"/>
          </a:xfrm>
          <a:prstGeom prst="rect">
            <a:avLst/>
          </a:prstGeom>
          <a:noFill/>
        </p:spPr>
        <p:txBody>
          <a:bodyPr wrap="square">
            <a:spAutoFit/>
          </a:bodyPr>
          <a:lstStyle/>
          <a:p>
            <a:pPr algn="ctr" defTabSz="457200"/>
            <a:r>
              <a:rPr lang="en-US" sz="2800" dirty="0">
                <a:solidFill>
                  <a:srgbClr val="FF0000"/>
                </a:solidFill>
                <a:latin typeface="Times New Roman" panose="02020603050405020304" pitchFamily="18" charset="0"/>
                <a:cs typeface="Times New Roman" panose="02020603050405020304" pitchFamily="18" charset="0"/>
              </a:rPr>
              <a:t>SREE VIDYANIKETHAN ENGINEERING COLLEGE</a:t>
            </a:r>
          </a:p>
          <a:p>
            <a:pPr algn="ctr" defTabSz="457200"/>
            <a:r>
              <a:rPr lang="en-US" dirty="0">
                <a:solidFill>
                  <a:srgbClr val="FF0000"/>
                </a:solidFill>
                <a:latin typeface="Times New Roman" panose="02020603050405020304" pitchFamily="18" charset="0"/>
                <a:cs typeface="Times New Roman" panose="02020603050405020304" pitchFamily="18" charset="0"/>
              </a:rPr>
              <a:t>(AUTONOMOUS)</a:t>
            </a:r>
            <a:endParaRPr lang="en-US" dirty="0">
              <a:solidFill>
                <a:srgbClr val="FF0000"/>
              </a:solidFill>
              <a:latin typeface="Bauhaus 93" panose="04030905020B02020C02" pitchFamily="82" charset="0"/>
            </a:endParaRPr>
          </a:p>
          <a:p>
            <a:pPr algn="ctr" defTabSz="457200"/>
            <a:r>
              <a:rPr lang="en-US" dirty="0">
                <a:solidFill>
                  <a:prstClr val="black"/>
                </a:solidFill>
                <a:latin typeface="Times New Roman" panose="02020603050405020304" pitchFamily="18" charset="0"/>
                <a:cs typeface="Times New Roman" panose="02020603050405020304" pitchFamily="18" charset="0"/>
              </a:rPr>
              <a:t>A.RANGAMPET, TIRUPATI – 517102</a:t>
            </a:r>
          </a:p>
          <a:p>
            <a:pPr algn="ctr" defTabSz="457200"/>
            <a:r>
              <a:rPr lang="en-US" dirty="0">
                <a:solidFill>
                  <a:prstClr val="black"/>
                </a:solidFill>
                <a:latin typeface="Times New Roman" panose="02020603050405020304" pitchFamily="18" charset="0"/>
                <a:cs typeface="Times New Roman" panose="02020603050405020304" pitchFamily="18" charset="0"/>
              </a:rPr>
              <a:t>(20</a:t>
            </a:r>
            <a:r>
              <a:rPr lang="en-GB" altLang="en-US" dirty="0">
                <a:solidFill>
                  <a:prstClr val="black"/>
                </a:solidFill>
                <a:latin typeface="Times New Roman" panose="02020603050405020304" pitchFamily="18" charset="0"/>
                <a:cs typeface="Times New Roman" panose="02020603050405020304" pitchFamily="18" charset="0"/>
              </a:rPr>
              <a:t>21</a:t>
            </a:r>
            <a:r>
              <a:rPr lang="en-US" dirty="0">
                <a:solidFill>
                  <a:prstClr val="black"/>
                </a:solidFill>
                <a:latin typeface="Times New Roman" panose="02020603050405020304" pitchFamily="18" charset="0"/>
                <a:cs typeface="Times New Roman" panose="02020603050405020304" pitchFamily="18" charset="0"/>
              </a:rPr>
              <a:t> –202</a:t>
            </a:r>
            <a:r>
              <a:rPr lang="en-GB" altLang="en-US" dirty="0">
                <a:solidFill>
                  <a:prstClr val="black"/>
                </a:solidFill>
                <a:latin typeface="Times New Roman" panose="02020603050405020304" pitchFamily="18" charset="0"/>
                <a:cs typeface="Times New Roman" panose="02020603050405020304" pitchFamily="18" charset="0"/>
              </a:rPr>
              <a:t>2</a:t>
            </a:r>
            <a:r>
              <a:rPr lang="en-US" dirty="0">
                <a:solidFill>
                  <a:prstClr val="black"/>
                </a:solidFill>
                <a:latin typeface="Times New Roman" panose="02020603050405020304" pitchFamily="18" charset="0"/>
                <a:cs typeface="Times New Roman" panose="02020603050405020304" pitchFamily="18" charset="0"/>
              </a:rPr>
              <a:t>)</a:t>
            </a:r>
          </a:p>
          <a:p>
            <a:pPr algn="ctr"/>
            <a:r>
              <a:rPr lang="en-US" dirty="0">
                <a:solidFill>
                  <a:prstClr val="black"/>
                </a:solidFill>
                <a:latin typeface="Times New Roman" panose="02020603050405020304" pitchFamily="18" charset="0"/>
                <a:cs typeface="Times New Roman" panose="02020603050405020304" pitchFamily="18" charset="0"/>
              </a:rPr>
              <a:t>DEPARTMENT OF ELECTRONICS AND COMMUNICATION ENGINEERING</a:t>
            </a:r>
            <a:endParaRPr lang="en-US" sz="2800" dirty="0">
              <a:solidFill>
                <a:prstClr val="black"/>
              </a:solidFill>
              <a:latin typeface="Times New Roman" panose="02020603050405020304" pitchFamily="18" charset="0"/>
              <a:cs typeface="Times New Roman" panose="02020603050405020304" pitchFamily="18" charset="0"/>
            </a:endParaRPr>
          </a:p>
        </p:txBody>
      </p:sp>
      <p:graphicFrame>
        <p:nvGraphicFramePr>
          <p:cNvPr id="7" name="Table 7">
            <a:extLst>
              <a:ext uri="{FF2B5EF4-FFF2-40B4-BE49-F238E27FC236}">
                <a16:creationId xmlns:a16="http://schemas.microsoft.com/office/drawing/2014/main" id="{873FAF64-4D71-4799-BFF9-E8EAC118AEFB}"/>
              </a:ext>
            </a:extLst>
          </p:cNvPr>
          <p:cNvGraphicFramePr>
            <a:graphicFrameLocks noGrp="1"/>
          </p:cNvGraphicFramePr>
          <p:nvPr>
            <p:extLst>
              <p:ext uri="{D42A27DB-BD31-4B8C-83A1-F6EECF244321}">
                <p14:modId xmlns:p14="http://schemas.microsoft.com/office/powerpoint/2010/main" val="2361432251"/>
              </p:ext>
            </p:extLst>
          </p:nvPr>
        </p:nvGraphicFramePr>
        <p:xfrm>
          <a:off x="5599041" y="4136481"/>
          <a:ext cx="6096000" cy="219456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208107535"/>
                    </a:ext>
                  </a:extLst>
                </a:gridCol>
                <a:gridCol w="3048000">
                  <a:extLst>
                    <a:ext uri="{9D8B030D-6E8A-4147-A177-3AD203B41FA5}">
                      <a16:colId xmlns:a16="http://schemas.microsoft.com/office/drawing/2014/main" val="3140002772"/>
                    </a:ext>
                  </a:extLst>
                </a:gridCol>
              </a:tblGrid>
              <a:tr h="247061">
                <a:tc>
                  <a:txBody>
                    <a:bodyPr/>
                    <a:lstStyle/>
                    <a:p>
                      <a:r>
                        <a:rPr lang="en-US" dirty="0"/>
                        <a:t>Name of the student</a:t>
                      </a:r>
                      <a:endParaRPr lang="en-IN" dirty="0"/>
                    </a:p>
                  </a:txBody>
                  <a:tcPr/>
                </a:tc>
                <a:tc>
                  <a:txBody>
                    <a:bodyPr/>
                    <a:lstStyle/>
                    <a:p>
                      <a:r>
                        <a:rPr lang="en-US" dirty="0"/>
                        <a:t>Roll No</a:t>
                      </a:r>
                      <a:endParaRPr lang="en-IN" dirty="0"/>
                    </a:p>
                  </a:txBody>
                  <a:tcPr/>
                </a:tc>
                <a:extLst>
                  <a:ext uri="{0D108BD9-81ED-4DB2-BD59-A6C34878D82A}">
                    <a16:rowId xmlns:a16="http://schemas.microsoft.com/office/drawing/2014/main" val="1509754057"/>
                  </a:ext>
                </a:extLst>
              </a:tr>
              <a:tr h="247684">
                <a:tc>
                  <a:txBody>
                    <a:bodyPr/>
                    <a:lstStyle/>
                    <a:p>
                      <a:r>
                        <a:rPr lang="en-US" dirty="0" err="1"/>
                        <a:t>Chenchala</a:t>
                      </a:r>
                      <a:r>
                        <a:rPr lang="en-US" dirty="0"/>
                        <a:t> </a:t>
                      </a:r>
                      <a:r>
                        <a:rPr lang="en-US" dirty="0" err="1"/>
                        <a:t>NandaVardhan</a:t>
                      </a:r>
                      <a:endParaRPr lang="en-IN" dirty="0"/>
                    </a:p>
                  </a:txBody>
                  <a:tcPr/>
                </a:tc>
                <a:tc>
                  <a:txBody>
                    <a:bodyPr/>
                    <a:lstStyle/>
                    <a:p>
                      <a:r>
                        <a:rPr lang="en-US" dirty="0"/>
                        <a:t>19121A0438</a:t>
                      </a:r>
                      <a:endParaRPr lang="en-IN" dirty="0"/>
                    </a:p>
                  </a:txBody>
                  <a:tcPr/>
                </a:tc>
                <a:extLst>
                  <a:ext uri="{0D108BD9-81ED-4DB2-BD59-A6C34878D82A}">
                    <a16:rowId xmlns:a16="http://schemas.microsoft.com/office/drawing/2014/main" val="3715788393"/>
                  </a:ext>
                </a:extLst>
              </a:tr>
              <a:tr h="247684">
                <a:tc>
                  <a:txBody>
                    <a:bodyPr/>
                    <a:lstStyle/>
                    <a:p>
                      <a:r>
                        <a:rPr lang="en-US" dirty="0" err="1"/>
                        <a:t>Chintalapalli</a:t>
                      </a:r>
                      <a:r>
                        <a:rPr lang="en-US" dirty="0"/>
                        <a:t> </a:t>
                      </a:r>
                      <a:r>
                        <a:rPr lang="en-US" dirty="0" err="1"/>
                        <a:t>Ankitha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19121A0445</a:t>
                      </a:r>
                      <a:endParaRPr lang="en-IN" dirty="0"/>
                    </a:p>
                  </a:txBody>
                  <a:tcPr/>
                </a:tc>
                <a:extLst>
                  <a:ext uri="{0D108BD9-81ED-4DB2-BD59-A6C34878D82A}">
                    <a16:rowId xmlns:a16="http://schemas.microsoft.com/office/drawing/2014/main" val="2544566213"/>
                  </a:ext>
                </a:extLst>
              </a:tr>
              <a:tr h="247684">
                <a:tc>
                  <a:txBody>
                    <a:bodyPr/>
                    <a:lstStyle/>
                    <a:p>
                      <a:r>
                        <a:rPr lang="en-US" dirty="0" err="1"/>
                        <a:t>Devarakonda</a:t>
                      </a:r>
                      <a:r>
                        <a:rPr lang="en-US" dirty="0"/>
                        <a:t> Murali Krishna</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19121A0451</a:t>
                      </a:r>
                      <a:endParaRPr lang="en-IN" dirty="0"/>
                    </a:p>
                  </a:txBody>
                  <a:tcPr/>
                </a:tc>
                <a:extLst>
                  <a:ext uri="{0D108BD9-81ED-4DB2-BD59-A6C34878D82A}">
                    <a16:rowId xmlns:a16="http://schemas.microsoft.com/office/drawing/2014/main" val="3768785951"/>
                  </a:ext>
                </a:extLst>
              </a:tr>
              <a:tr h="247684">
                <a:tc>
                  <a:txBody>
                    <a:bodyPr/>
                    <a:lstStyle/>
                    <a:p>
                      <a:r>
                        <a:rPr lang="en-US" dirty="0" err="1"/>
                        <a:t>Eppalapalli</a:t>
                      </a:r>
                      <a:r>
                        <a:rPr lang="en-US" dirty="0"/>
                        <a:t> Sree Ram</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19121A0455</a:t>
                      </a:r>
                      <a:endParaRPr lang="en-IN" dirty="0"/>
                    </a:p>
                  </a:txBody>
                  <a:tcPr/>
                </a:tc>
                <a:extLst>
                  <a:ext uri="{0D108BD9-81ED-4DB2-BD59-A6C34878D82A}">
                    <a16:rowId xmlns:a16="http://schemas.microsoft.com/office/drawing/2014/main" val="3974525297"/>
                  </a:ext>
                </a:extLst>
              </a:tr>
              <a:tr h="247684">
                <a:tc>
                  <a:txBody>
                    <a:bodyPr/>
                    <a:lstStyle/>
                    <a:p>
                      <a:r>
                        <a:rPr lang="en-US" dirty="0" err="1"/>
                        <a:t>Lacchannagari</a:t>
                      </a:r>
                      <a:r>
                        <a:rPr lang="en-US" dirty="0"/>
                        <a:t> Sai Kumar</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19121A0460</a:t>
                      </a:r>
                      <a:endParaRPr lang="en-IN" dirty="0"/>
                    </a:p>
                  </a:txBody>
                  <a:tcPr/>
                </a:tc>
                <a:extLst>
                  <a:ext uri="{0D108BD9-81ED-4DB2-BD59-A6C34878D82A}">
                    <a16:rowId xmlns:a16="http://schemas.microsoft.com/office/drawing/2014/main" val="2525228564"/>
                  </a:ext>
                </a:extLst>
              </a:tr>
            </a:tbl>
          </a:graphicData>
        </a:graphic>
      </p:graphicFrame>
      <p:sp>
        <p:nvSpPr>
          <p:cNvPr id="8" name="TextBox 7">
            <a:extLst>
              <a:ext uri="{FF2B5EF4-FFF2-40B4-BE49-F238E27FC236}">
                <a16:creationId xmlns:a16="http://schemas.microsoft.com/office/drawing/2014/main" id="{63A69C0C-5DFE-4C40-B34C-EE5CD1B18A1E}"/>
              </a:ext>
            </a:extLst>
          </p:cNvPr>
          <p:cNvSpPr txBox="1"/>
          <p:nvPr/>
        </p:nvSpPr>
        <p:spPr>
          <a:xfrm>
            <a:off x="-747913" y="4633597"/>
            <a:ext cx="6096000" cy="1200329"/>
          </a:xfrm>
          <a:prstGeom prst="rect">
            <a:avLst/>
          </a:prstGeom>
          <a:noFill/>
        </p:spPr>
        <p:txBody>
          <a:bodyPr wrap="square">
            <a:spAutoFit/>
          </a:bodyPr>
          <a:lstStyle/>
          <a:p>
            <a:pPr algn="ctr" defTabSz="457200"/>
            <a:r>
              <a:rPr lang="en-US" sz="2000" dirty="0">
                <a:solidFill>
                  <a:schemeClr val="tx1">
                    <a:lumMod val="85000"/>
                    <a:lumOff val="15000"/>
                  </a:schemeClr>
                </a:solidFill>
                <a:latin typeface="Times New Roman" panose="02020603050405020304" pitchFamily="18" charset="0"/>
                <a:cs typeface="Times New Roman" panose="02020603050405020304" pitchFamily="18" charset="0"/>
              </a:rPr>
              <a:t>under the guidance of</a:t>
            </a:r>
          </a:p>
          <a:p>
            <a:pPr algn="ctr" defTabSz="457200"/>
            <a:r>
              <a:rPr lang="en-US" sz="3200" b="1" dirty="0" err="1">
                <a:solidFill>
                  <a:srgbClr val="000099"/>
                </a:solidFill>
                <a:latin typeface="Times New Roman" panose="02020603050405020304" pitchFamily="18" charset="0"/>
                <a:cs typeface="Times New Roman" panose="02020603050405020304" pitchFamily="18" charset="0"/>
              </a:rPr>
              <a:t>Ms</a:t>
            </a:r>
            <a:r>
              <a:rPr lang="en-US" sz="3200" b="1" dirty="0">
                <a:solidFill>
                  <a:srgbClr val="000099"/>
                </a:solidFill>
                <a:latin typeface="Times New Roman" panose="02020603050405020304" pitchFamily="18" charset="0"/>
                <a:cs typeface="Times New Roman" panose="02020603050405020304" pitchFamily="18" charset="0"/>
              </a:rPr>
              <a:t>  B. Hari Chandana</a:t>
            </a:r>
            <a:endParaRPr lang="en-US" sz="3200" b="1" i="1" dirty="0">
              <a:solidFill>
                <a:srgbClr val="000099"/>
              </a:solidFill>
              <a:latin typeface="Times New Roman" panose="02020603050405020304" pitchFamily="18" charset="0"/>
              <a:cs typeface="Times New Roman" panose="02020603050405020304" pitchFamily="18" charset="0"/>
            </a:endParaRPr>
          </a:p>
          <a:p>
            <a:pPr algn="ctr" defTabSz="457200"/>
            <a:r>
              <a:rPr lang="en-US" sz="2000" dirty="0">
                <a:solidFill>
                  <a:prstClr val="black"/>
                </a:solidFill>
                <a:latin typeface="Century Gothic" panose="020B0502020202020204"/>
              </a:rPr>
              <a:t>Assistant Professor</a:t>
            </a:r>
          </a:p>
        </p:txBody>
      </p:sp>
      <p:sp>
        <p:nvSpPr>
          <p:cNvPr id="10" name="Slide Number Placeholder 9">
            <a:extLst>
              <a:ext uri="{FF2B5EF4-FFF2-40B4-BE49-F238E27FC236}">
                <a16:creationId xmlns:a16="http://schemas.microsoft.com/office/drawing/2014/main" id="{E3AC3DBA-E93A-4FA4-9A16-FF896C8E42FF}"/>
              </a:ext>
            </a:extLst>
          </p:cNvPr>
          <p:cNvSpPr>
            <a:spLocks noGrp="1"/>
          </p:cNvSpPr>
          <p:nvPr>
            <p:ph type="sldNum" sz="quarter" idx="12"/>
          </p:nvPr>
        </p:nvSpPr>
        <p:spPr/>
        <p:txBody>
          <a:bodyPr/>
          <a:lstStyle/>
          <a:p>
            <a:fld id="{18AD8C89-C85A-4268-9752-DD62A3B7164C}" type="slidenum">
              <a:rPr lang="en-IN" smtClean="0"/>
              <a:t>1</a:t>
            </a:fld>
            <a:endParaRPr lang="en-IN"/>
          </a:p>
        </p:txBody>
      </p:sp>
    </p:spTree>
    <p:extLst>
      <p:ext uri="{BB962C8B-B14F-4D97-AF65-F5344CB8AC3E}">
        <p14:creationId xmlns:p14="http://schemas.microsoft.com/office/powerpoint/2010/main" val="36980532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16D3D-13F9-46BB-8FFF-2ADDE6067CA8}"/>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Circuit diagram for Single Axis Solar Tracker</a:t>
            </a:r>
            <a:endParaRPr lang="en-IN" sz="3200" dirty="0">
              <a:latin typeface="Times New Roman" panose="02020603050405020304" pitchFamily="18" charset="0"/>
              <a:cs typeface="Times New Roman" panose="02020603050405020304" pitchFamily="18" charset="0"/>
            </a:endParaRPr>
          </a:p>
        </p:txBody>
      </p:sp>
      <p:pic>
        <p:nvPicPr>
          <p:cNvPr id="9" name="Content Placeholder 8">
            <a:extLst>
              <a:ext uri="{FF2B5EF4-FFF2-40B4-BE49-F238E27FC236}">
                <a16:creationId xmlns:a16="http://schemas.microsoft.com/office/drawing/2014/main" id="{E5CEE439-6096-4415-B07D-59DB4F7BFF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4703" y="2634847"/>
            <a:ext cx="4766394" cy="3909391"/>
          </a:xfrm>
        </p:spPr>
      </p:pic>
      <p:sp>
        <p:nvSpPr>
          <p:cNvPr id="3" name="Footer Placeholder 2">
            <a:extLst>
              <a:ext uri="{FF2B5EF4-FFF2-40B4-BE49-F238E27FC236}">
                <a16:creationId xmlns:a16="http://schemas.microsoft.com/office/drawing/2014/main" id="{22248FF4-C206-4A9F-ABED-3D4AF23C73EF}"/>
              </a:ext>
            </a:extLst>
          </p:cNvPr>
          <p:cNvSpPr>
            <a:spLocks noGrp="1"/>
          </p:cNvSpPr>
          <p:nvPr>
            <p:ph type="ftr" sz="quarter" idx="11"/>
          </p:nvPr>
        </p:nvSpPr>
        <p:spPr/>
        <p:txBody>
          <a:bodyPr/>
          <a:lstStyle/>
          <a:p>
            <a:r>
              <a:rPr lang="en-IN"/>
              <a:t>Single Axis Solar Tracker                                                                     </a:t>
            </a:r>
          </a:p>
        </p:txBody>
      </p:sp>
      <p:sp>
        <p:nvSpPr>
          <p:cNvPr id="4" name="Slide Number Placeholder 3">
            <a:extLst>
              <a:ext uri="{FF2B5EF4-FFF2-40B4-BE49-F238E27FC236}">
                <a16:creationId xmlns:a16="http://schemas.microsoft.com/office/drawing/2014/main" id="{7448FFED-21A5-4C7C-90AA-EB4DFB09875F}"/>
              </a:ext>
            </a:extLst>
          </p:cNvPr>
          <p:cNvSpPr>
            <a:spLocks noGrp="1"/>
          </p:cNvSpPr>
          <p:nvPr>
            <p:ph type="sldNum" sz="quarter" idx="12"/>
          </p:nvPr>
        </p:nvSpPr>
        <p:spPr/>
        <p:txBody>
          <a:bodyPr/>
          <a:lstStyle/>
          <a:p>
            <a:r>
              <a:rPr lang="en-US" dirty="0"/>
              <a:t>9</a:t>
            </a:r>
            <a:endParaRPr lang="en-IN" dirty="0"/>
          </a:p>
        </p:txBody>
      </p:sp>
    </p:spTree>
    <p:extLst>
      <p:ext uri="{BB962C8B-B14F-4D97-AF65-F5344CB8AC3E}">
        <p14:creationId xmlns:p14="http://schemas.microsoft.com/office/powerpoint/2010/main" val="38269742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DCE7A-A14E-4F7F-9EE0-0CECC707D8D7}"/>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Working of Single Axis Solar Tracker</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B8FA2F-6BB5-4D5C-858B-B2CA1206C36C}"/>
              </a:ext>
            </a:extLst>
          </p:cNvPr>
          <p:cNvSpPr>
            <a:spLocks noGrp="1"/>
          </p:cNvSpPr>
          <p:nvPr>
            <p:ph idx="1"/>
          </p:nvPr>
        </p:nvSpPr>
        <p:spPr/>
        <p:txBody>
          <a:bodyPr>
            <a:noAutofit/>
          </a:bodyPr>
          <a:lstStyle/>
          <a:p>
            <a:pPr algn="just" fontAlgn="base">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here is a sensor called LDR (light-dependent resistor)</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which decreases the resistance in the circuit when the light incident on it.</a:t>
            </a:r>
          </a:p>
          <a:p>
            <a:pPr algn="just" fontAlgn="base">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a:t>
            </a:r>
            <a:r>
              <a:rPr lang="en-US" sz="2000" b="0" i="0" dirty="0">
                <a:effectLst/>
                <a:latin typeface="Times New Roman" panose="02020603050405020304" pitchFamily="18" charset="0"/>
                <a:cs typeface="Times New Roman" panose="02020603050405020304" pitchFamily="18" charset="0"/>
              </a:rPr>
              <a:t>here are two LDR in the circuit on both sides.</a:t>
            </a:r>
          </a:p>
          <a:p>
            <a:pPr algn="just" fontAlgn="base">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a:t>
            </a:r>
            <a:r>
              <a:rPr lang="en-US" sz="2000" b="0" i="0" dirty="0">
                <a:effectLst/>
                <a:latin typeface="Times New Roman" panose="02020603050405020304" pitchFamily="18" charset="0"/>
                <a:cs typeface="Times New Roman" panose="02020603050405020304" pitchFamily="18" charset="0"/>
              </a:rPr>
              <a:t>o, which LDR shows the less resistance the motor will start to move in that direction.</a:t>
            </a:r>
          </a:p>
          <a:p>
            <a:pPr algn="just" fontAlgn="base">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LDR gives output to the Arduino every time. and Arduino process the data comes from the  LDR and Sends instructions to the Servo motors.</a:t>
            </a:r>
          </a:p>
          <a:p>
            <a:pPr>
              <a:buFont typeface="Wingdings" panose="05000000000000000000" pitchFamily="2" charset="2"/>
              <a:buChar char="v"/>
            </a:pPr>
            <a:endParaRPr lang="en-IN" sz="2000" dirty="0"/>
          </a:p>
        </p:txBody>
      </p:sp>
      <p:sp>
        <p:nvSpPr>
          <p:cNvPr id="4" name="Footer Placeholder 3">
            <a:extLst>
              <a:ext uri="{FF2B5EF4-FFF2-40B4-BE49-F238E27FC236}">
                <a16:creationId xmlns:a16="http://schemas.microsoft.com/office/drawing/2014/main" id="{DC91E99E-4955-4B6F-AAD7-C2E1B34D1310}"/>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5614299B-977D-4930-9E07-4D7C7D247ACE}"/>
              </a:ext>
            </a:extLst>
          </p:cNvPr>
          <p:cNvSpPr>
            <a:spLocks noGrp="1"/>
          </p:cNvSpPr>
          <p:nvPr>
            <p:ph type="sldNum" sz="quarter" idx="12"/>
          </p:nvPr>
        </p:nvSpPr>
        <p:spPr/>
        <p:txBody>
          <a:bodyPr/>
          <a:lstStyle/>
          <a:p>
            <a:r>
              <a:rPr lang="en-US" dirty="0"/>
              <a:t>11</a:t>
            </a:r>
            <a:endParaRPr lang="en-IN" dirty="0"/>
          </a:p>
        </p:txBody>
      </p:sp>
    </p:spTree>
    <p:extLst>
      <p:ext uri="{BB962C8B-B14F-4D97-AF65-F5344CB8AC3E}">
        <p14:creationId xmlns:p14="http://schemas.microsoft.com/office/powerpoint/2010/main" val="295274042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F_Utility_Single-Axis_Tracker_by_Soltec(720p)">
            <a:hlinkClick r:id="" action="ppaction://media"/>
            <a:extLst>
              <a:ext uri="{FF2B5EF4-FFF2-40B4-BE49-F238E27FC236}">
                <a16:creationId xmlns:a16="http://schemas.microsoft.com/office/drawing/2014/main" id="{4495E046-836E-4EAB-9758-583369FD77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3C030E88-7886-42B4-8FB5-A4A8DB9C9059}"/>
              </a:ext>
            </a:extLst>
          </p:cNvPr>
          <p:cNvSpPr>
            <a:spLocks noGrp="1"/>
          </p:cNvSpPr>
          <p:nvPr>
            <p:ph type="ftr" sz="quarter" idx="11"/>
          </p:nvPr>
        </p:nvSpPr>
        <p:spPr/>
        <p:txBody>
          <a:bodyPr/>
          <a:lstStyle/>
          <a:p>
            <a:r>
              <a:rPr lang="en-IN"/>
              <a:t>Single Axis Solar Tracker                                                                     </a:t>
            </a:r>
          </a:p>
        </p:txBody>
      </p:sp>
      <p:sp>
        <p:nvSpPr>
          <p:cNvPr id="4" name="Slide Number Placeholder 3">
            <a:extLst>
              <a:ext uri="{FF2B5EF4-FFF2-40B4-BE49-F238E27FC236}">
                <a16:creationId xmlns:a16="http://schemas.microsoft.com/office/drawing/2014/main" id="{63500EA3-BE3E-4C39-AE50-0DF8BEFF851E}"/>
              </a:ext>
            </a:extLst>
          </p:cNvPr>
          <p:cNvSpPr>
            <a:spLocks noGrp="1"/>
          </p:cNvSpPr>
          <p:nvPr>
            <p:ph type="sldNum" sz="quarter" idx="12"/>
          </p:nvPr>
        </p:nvSpPr>
        <p:spPr/>
        <p:txBody>
          <a:bodyPr/>
          <a:lstStyle/>
          <a:p>
            <a:r>
              <a:rPr lang="en-US" dirty="0"/>
              <a:t>12</a:t>
            </a:r>
            <a:endParaRPr lang="en-IN" dirty="0"/>
          </a:p>
        </p:txBody>
      </p:sp>
    </p:spTree>
    <p:extLst>
      <p:ext uri="{BB962C8B-B14F-4D97-AF65-F5344CB8AC3E}">
        <p14:creationId xmlns:p14="http://schemas.microsoft.com/office/powerpoint/2010/main" val="358551462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E1A3B-D59B-4CDB-87FA-9A6AAB2E7974}"/>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Advantages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408E115-AB7B-46F2-AE8B-4714C139FD1E}"/>
              </a:ext>
            </a:extLst>
          </p:cNvPr>
          <p:cNvSpPr>
            <a:spLocks noGrp="1"/>
          </p:cNvSpPr>
          <p:nvPr>
            <p:ph idx="1"/>
          </p:nvPr>
        </p:nvSpPr>
        <p:spPr>
          <a:xfrm>
            <a:off x="1090708" y="2802283"/>
            <a:ext cx="8825659" cy="3416300"/>
          </a:xfrm>
        </p:spPr>
        <p:txBody>
          <a:bodyPr/>
          <a:lstStyle/>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More reliable</a:t>
            </a:r>
          </a:p>
          <a:p>
            <a:pP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Inexpensive</a:t>
            </a:r>
          </a:p>
          <a:p>
            <a:pP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More efficiency</a:t>
            </a:r>
          </a:p>
          <a:p>
            <a:pP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More power generation</a:t>
            </a:r>
          </a:p>
          <a:p>
            <a:pP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Eco-Friendly</a:t>
            </a:r>
          </a:p>
          <a:p>
            <a:pP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Longer life span</a:t>
            </a:r>
          </a:p>
          <a:p>
            <a:pPr>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Portable</a:t>
            </a:r>
          </a:p>
          <a:p>
            <a:endParaRPr lang="en-IN" dirty="0"/>
          </a:p>
        </p:txBody>
      </p:sp>
      <p:sp>
        <p:nvSpPr>
          <p:cNvPr id="4" name="Footer Placeholder 3">
            <a:extLst>
              <a:ext uri="{FF2B5EF4-FFF2-40B4-BE49-F238E27FC236}">
                <a16:creationId xmlns:a16="http://schemas.microsoft.com/office/drawing/2014/main" id="{57DC36A5-E76F-443D-A772-F10E0F870A7C}"/>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FCA7CFB7-A548-4F94-906B-205860FE22B2}"/>
              </a:ext>
            </a:extLst>
          </p:cNvPr>
          <p:cNvSpPr>
            <a:spLocks noGrp="1"/>
          </p:cNvSpPr>
          <p:nvPr>
            <p:ph type="sldNum" sz="quarter" idx="12"/>
          </p:nvPr>
        </p:nvSpPr>
        <p:spPr/>
        <p:txBody>
          <a:bodyPr/>
          <a:lstStyle/>
          <a:p>
            <a:r>
              <a:rPr lang="en-US" dirty="0"/>
              <a:t>13</a:t>
            </a:r>
            <a:endParaRPr lang="en-IN" dirty="0"/>
          </a:p>
        </p:txBody>
      </p:sp>
      <p:pic>
        <p:nvPicPr>
          <p:cNvPr id="7" name="Picture 6">
            <a:extLst>
              <a:ext uri="{FF2B5EF4-FFF2-40B4-BE49-F238E27FC236}">
                <a16:creationId xmlns:a16="http://schemas.microsoft.com/office/drawing/2014/main" id="{5BAFDC86-5F0F-4434-9696-B2B74519C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5270" y="2982016"/>
            <a:ext cx="4729011" cy="2659268"/>
          </a:xfrm>
          <a:prstGeom prst="rect">
            <a:avLst/>
          </a:prstGeom>
        </p:spPr>
      </p:pic>
    </p:spTree>
    <p:extLst>
      <p:ext uri="{BB962C8B-B14F-4D97-AF65-F5344CB8AC3E}">
        <p14:creationId xmlns:p14="http://schemas.microsoft.com/office/powerpoint/2010/main" val="956274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A60DD-759B-4DD1-A650-5CA6B3E59E33}"/>
              </a:ext>
            </a:extLst>
          </p:cNvPr>
          <p:cNvSpPr>
            <a:spLocks noGrp="1"/>
          </p:cNvSpPr>
          <p:nvPr>
            <p:ph type="title"/>
          </p:nvPr>
        </p:nvSpPr>
        <p:spPr>
          <a:xfrm>
            <a:off x="1234467" y="880903"/>
            <a:ext cx="8761413" cy="706964"/>
          </a:xfrm>
        </p:spPr>
        <p:txBody>
          <a:bodyPr/>
          <a:lstStyle/>
          <a:p>
            <a:r>
              <a:rPr lang="en-US" sz="3200" dirty="0">
                <a:latin typeface="Times New Roman" panose="02020603050405020304" pitchFamily="18" charset="0"/>
                <a:cs typeface="Times New Roman" panose="02020603050405020304" pitchFamily="18" charset="0"/>
              </a:rPr>
              <a:t>Disadvantages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3DC8805-99E0-4F03-B13C-46323D9E468E}"/>
              </a:ext>
            </a:extLst>
          </p:cNvPr>
          <p:cNvSpPr>
            <a:spLocks noGrp="1"/>
          </p:cNvSpPr>
          <p:nvPr>
            <p:ph idx="1"/>
          </p:nvPr>
        </p:nvSpPr>
        <p:spPr>
          <a:xfrm>
            <a:off x="1103312" y="2531164"/>
            <a:ext cx="9404723" cy="3717235"/>
          </a:xfrm>
        </p:spPr>
        <p:txBody>
          <a:bodyPr>
            <a:normAutofit/>
          </a:bodyPr>
          <a:lstStyle/>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Climate dependent</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Fewer technology advancements</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machinery complexity is slightly high in automatic solar trackers</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High Maintenance cost</a:t>
            </a:r>
          </a:p>
        </p:txBody>
      </p:sp>
      <p:sp>
        <p:nvSpPr>
          <p:cNvPr id="4" name="Footer Placeholder 3">
            <a:extLst>
              <a:ext uri="{FF2B5EF4-FFF2-40B4-BE49-F238E27FC236}">
                <a16:creationId xmlns:a16="http://schemas.microsoft.com/office/drawing/2014/main" id="{578D792F-2455-4CD0-A04C-04BDD71858AB}"/>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65A77162-4389-4089-A92A-DA15CA3AAD42}"/>
              </a:ext>
            </a:extLst>
          </p:cNvPr>
          <p:cNvSpPr>
            <a:spLocks noGrp="1"/>
          </p:cNvSpPr>
          <p:nvPr>
            <p:ph type="sldNum" sz="quarter" idx="12"/>
          </p:nvPr>
        </p:nvSpPr>
        <p:spPr/>
        <p:txBody>
          <a:bodyPr/>
          <a:lstStyle/>
          <a:p>
            <a:r>
              <a:rPr lang="en-US" dirty="0"/>
              <a:t>14</a:t>
            </a:r>
            <a:endParaRPr lang="en-IN" dirty="0"/>
          </a:p>
        </p:txBody>
      </p:sp>
    </p:spTree>
    <p:extLst>
      <p:ext uri="{BB962C8B-B14F-4D97-AF65-F5344CB8AC3E}">
        <p14:creationId xmlns:p14="http://schemas.microsoft.com/office/powerpoint/2010/main" val="35991897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5F197-996D-4519-B957-483BBC96A645}"/>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Applications</a:t>
            </a:r>
            <a:endParaRPr lang="en-IN"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7CC02BB0-5195-4774-AB3C-327790D63B51}"/>
              </a:ext>
            </a:extLst>
          </p:cNvPr>
          <p:cNvSpPr>
            <a:spLocks noGrp="1"/>
          </p:cNvSpPr>
          <p:nvPr>
            <p:ph idx="1"/>
          </p:nvPr>
        </p:nvSpPr>
        <p:spPr/>
        <p:txBody>
          <a:bodyPr>
            <a:normAutofit/>
          </a:bodyPr>
          <a:lstStyle/>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Solar water heating</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Solar pumping</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Solar electric power generation</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Solar furnaces</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Solar ventilation</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Solar lighting</a:t>
            </a:r>
          </a:p>
        </p:txBody>
      </p:sp>
      <p:sp>
        <p:nvSpPr>
          <p:cNvPr id="4" name="Footer Placeholder 3">
            <a:extLst>
              <a:ext uri="{FF2B5EF4-FFF2-40B4-BE49-F238E27FC236}">
                <a16:creationId xmlns:a16="http://schemas.microsoft.com/office/drawing/2014/main" id="{17C3EDDA-A9E9-4F73-98B4-3CBD8786FC7E}"/>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0A67E838-F959-4AC8-85A5-D0232B86AF15}"/>
              </a:ext>
            </a:extLst>
          </p:cNvPr>
          <p:cNvSpPr>
            <a:spLocks noGrp="1"/>
          </p:cNvSpPr>
          <p:nvPr>
            <p:ph type="sldNum" sz="quarter" idx="12"/>
          </p:nvPr>
        </p:nvSpPr>
        <p:spPr/>
        <p:txBody>
          <a:bodyPr/>
          <a:lstStyle/>
          <a:p>
            <a:r>
              <a:rPr lang="en-US" dirty="0"/>
              <a:t>15</a:t>
            </a:r>
            <a:endParaRPr lang="en-IN" dirty="0"/>
          </a:p>
        </p:txBody>
      </p:sp>
      <p:pic>
        <p:nvPicPr>
          <p:cNvPr id="9" name="Picture 8">
            <a:extLst>
              <a:ext uri="{FF2B5EF4-FFF2-40B4-BE49-F238E27FC236}">
                <a16:creationId xmlns:a16="http://schemas.microsoft.com/office/drawing/2014/main" id="{7C7F03BD-F9B9-4826-A739-CA4769D23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8124" y="2603500"/>
            <a:ext cx="3031063" cy="1703457"/>
          </a:xfrm>
          <a:prstGeom prst="rect">
            <a:avLst/>
          </a:prstGeom>
        </p:spPr>
      </p:pic>
      <p:pic>
        <p:nvPicPr>
          <p:cNvPr id="11" name="Picture 10">
            <a:extLst>
              <a:ext uri="{FF2B5EF4-FFF2-40B4-BE49-F238E27FC236}">
                <a16:creationId xmlns:a16="http://schemas.microsoft.com/office/drawing/2014/main" id="{E144DFB7-2697-48B3-B823-9427FA881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970" y="4627802"/>
            <a:ext cx="3031063" cy="2221237"/>
          </a:xfrm>
          <a:prstGeom prst="rect">
            <a:avLst/>
          </a:prstGeom>
        </p:spPr>
      </p:pic>
    </p:spTree>
    <p:extLst>
      <p:ext uri="{BB962C8B-B14F-4D97-AF65-F5344CB8AC3E}">
        <p14:creationId xmlns:p14="http://schemas.microsoft.com/office/powerpoint/2010/main" val="33087002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EFB3-6346-4A29-8D86-43AC610B40C6}"/>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Conclusion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7507957-F274-4555-A194-16BBD1D9A3FC}"/>
              </a:ext>
            </a:extLst>
          </p:cNvPr>
          <p:cNvSpPr>
            <a:spLocks noGrp="1"/>
          </p:cNvSpPr>
          <p:nvPr>
            <p:ph idx="1"/>
          </p:nvPr>
        </p:nvSpPr>
        <p:spPr/>
        <p:txBody>
          <a:bodyPr>
            <a:normAutofit/>
          </a:bodyPr>
          <a:lstStyle/>
          <a:p>
            <a:pPr algn="just">
              <a:lnSpc>
                <a:spcPct val="150000"/>
              </a:lnSpc>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The solar tracker will help in future to make bigger systems which can be chronologically operated and helped in efficient tracking the position of the sun. Finally we can say that implementation of this model on large scale will ensure that bigger models can be implemented using better and bigger motors.</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9CFF453B-1584-41A0-AF2F-FE6D18C30043}"/>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D343A39A-06FF-4E85-AF13-9408D17B87DF}"/>
              </a:ext>
            </a:extLst>
          </p:cNvPr>
          <p:cNvSpPr>
            <a:spLocks noGrp="1"/>
          </p:cNvSpPr>
          <p:nvPr>
            <p:ph type="sldNum" sz="quarter" idx="12"/>
          </p:nvPr>
        </p:nvSpPr>
        <p:spPr/>
        <p:txBody>
          <a:bodyPr/>
          <a:lstStyle/>
          <a:p>
            <a:r>
              <a:rPr lang="en-US" dirty="0"/>
              <a:t>16</a:t>
            </a:r>
            <a:endParaRPr lang="en-IN" dirty="0"/>
          </a:p>
        </p:txBody>
      </p:sp>
    </p:spTree>
    <p:extLst>
      <p:ext uri="{BB962C8B-B14F-4D97-AF65-F5344CB8AC3E}">
        <p14:creationId xmlns:p14="http://schemas.microsoft.com/office/powerpoint/2010/main" val="105274897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C7A60-6BC0-471F-8838-3AAA12B882CE}"/>
              </a:ext>
            </a:extLst>
          </p:cNvPr>
          <p:cNvSpPr>
            <a:spLocks noGrp="1"/>
          </p:cNvSpPr>
          <p:nvPr>
            <p:ph type="title"/>
          </p:nvPr>
        </p:nvSpPr>
        <p:spPr/>
        <p:txBody>
          <a:bodyPr/>
          <a:lstStyle/>
          <a:p>
            <a:r>
              <a:rPr lang="en-US" sz="3200" dirty="0"/>
              <a:t>Progress of the work</a:t>
            </a:r>
            <a:endParaRPr lang="en-IN" sz="3200" dirty="0"/>
          </a:p>
        </p:txBody>
      </p:sp>
      <p:sp>
        <p:nvSpPr>
          <p:cNvPr id="3" name="Content Placeholder 2">
            <a:extLst>
              <a:ext uri="{FF2B5EF4-FFF2-40B4-BE49-F238E27FC236}">
                <a16:creationId xmlns:a16="http://schemas.microsoft.com/office/drawing/2014/main" id="{199EF47A-26E1-484B-81E3-7C043C17141B}"/>
              </a:ext>
            </a:extLst>
          </p:cNvPr>
          <p:cNvSpPr>
            <a:spLocks noGrp="1"/>
          </p:cNvSpPr>
          <p:nvPr>
            <p:ph idx="1"/>
          </p:nvPr>
        </p:nvSpPr>
        <p:spPr/>
        <p:txBody>
          <a:bodyPr/>
          <a:lstStyle/>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Till now, we have succeeded to gather all the information related to the project – “SINGLE AXIS SOLAR TRACKING SYSTEM”.</a:t>
            </a:r>
          </a:p>
          <a:p>
            <a:pPr algn="just">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Here, the equipment were connected with the help of  </a:t>
            </a:r>
            <a:r>
              <a:rPr lang="en-IN" sz="2000" dirty="0" err="1">
                <a:latin typeface="Times New Roman" panose="02020603050405020304" pitchFamily="18" charset="0"/>
                <a:cs typeface="Times New Roman" panose="02020603050405020304" pitchFamily="18" charset="0"/>
              </a:rPr>
              <a:t>pcb</a:t>
            </a: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Hence, the system was successfully designed and implemented and results were checked. </a:t>
            </a:r>
          </a:p>
        </p:txBody>
      </p:sp>
      <p:sp>
        <p:nvSpPr>
          <p:cNvPr id="4" name="Footer Placeholder 3">
            <a:extLst>
              <a:ext uri="{FF2B5EF4-FFF2-40B4-BE49-F238E27FC236}">
                <a16:creationId xmlns:a16="http://schemas.microsoft.com/office/drawing/2014/main" id="{B04109BD-7239-4440-9E01-C7EA76961E87}"/>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9FB9042D-99C3-4937-B7C1-0062822457D0}"/>
              </a:ext>
            </a:extLst>
          </p:cNvPr>
          <p:cNvSpPr>
            <a:spLocks noGrp="1"/>
          </p:cNvSpPr>
          <p:nvPr>
            <p:ph type="sldNum" sz="quarter" idx="12"/>
          </p:nvPr>
        </p:nvSpPr>
        <p:spPr/>
        <p:txBody>
          <a:bodyPr/>
          <a:lstStyle/>
          <a:p>
            <a:r>
              <a:rPr lang="en-US" dirty="0"/>
              <a:t>17</a:t>
            </a:r>
            <a:endParaRPr lang="en-IN" dirty="0"/>
          </a:p>
        </p:txBody>
      </p:sp>
    </p:spTree>
    <p:extLst>
      <p:ext uri="{BB962C8B-B14F-4D97-AF65-F5344CB8AC3E}">
        <p14:creationId xmlns:p14="http://schemas.microsoft.com/office/powerpoint/2010/main" val="348711226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4C3B6-49DD-48CE-8D66-9640A5666FEB}"/>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References</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DDCD49-85C4-438A-91FF-D70A8752290A}"/>
              </a:ext>
            </a:extLst>
          </p:cNvPr>
          <p:cNvSpPr>
            <a:spLocks noGrp="1"/>
          </p:cNvSpPr>
          <p:nvPr>
            <p:ph idx="1"/>
          </p:nvPr>
        </p:nvSpPr>
        <p:spPr/>
        <p:txBody>
          <a:bodyPr>
            <a:normAutofit lnSpcReduction="10000"/>
          </a:bodyPr>
          <a:lstStyle/>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A.K Saxena and V. Dutta , “A versatile microprocessor based controller for solar tracking in proc IEEE 1990.</a:t>
            </a:r>
          </a:p>
          <a:p>
            <a:pPr algn="just">
              <a:buFont typeface="Wingdings" panose="05000000000000000000" pitchFamily="2" charset="2"/>
              <a:buChar char="v"/>
            </a:pPr>
            <a:r>
              <a:rPr lang="en-IN" sz="2000" dirty="0" err="1">
                <a:latin typeface="Times New Roman" panose="02020603050405020304" pitchFamily="18" charset="0"/>
                <a:cs typeface="Times New Roman" panose="02020603050405020304" pitchFamily="18" charset="0"/>
              </a:rPr>
              <a:t>Ramaprabha</a:t>
            </a:r>
            <a:r>
              <a:rPr lang="en-IN" sz="2000" dirty="0">
                <a:latin typeface="Times New Roman" panose="02020603050405020304" pitchFamily="18" charset="0"/>
                <a:cs typeface="Times New Roman" panose="02020603050405020304" pitchFamily="18" charset="0"/>
              </a:rPr>
              <a:t> , R., </a:t>
            </a:r>
            <a:r>
              <a:rPr lang="en-IN" sz="2000" dirty="0" err="1">
                <a:latin typeface="Times New Roman" panose="02020603050405020304" pitchFamily="18" charset="0"/>
                <a:cs typeface="Times New Roman" panose="02020603050405020304" pitchFamily="18" charset="0"/>
              </a:rPr>
              <a:t>Gothandaraman</a:t>
            </a:r>
            <a:r>
              <a:rPr lang="en-IN" sz="2000" dirty="0">
                <a:latin typeface="Times New Roman" panose="02020603050405020304" pitchFamily="18" charset="0"/>
                <a:cs typeface="Times New Roman" panose="02020603050405020304" pitchFamily="18" charset="0"/>
              </a:rPr>
              <a:t> , </a:t>
            </a:r>
            <a:r>
              <a:rPr lang="en-IN" sz="2000" dirty="0" err="1">
                <a:latin typeface="Times New Roman" panose="02020603050405020304" pitchFamily="18" charset="0"/>
                <a:cs typeface="Times New Roman" panose="02020603050405020304" pitchFamily="18" charset="0"/>
              </a:rPr>
              <a:t>K.Divya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B.L.Maximum</a:t>
            </a:r>
            <a:r>
              <a:rPr lang="en-IN" sz="2000" dirty="0">
                <a:latin typeface="Times New Roman" panose="02020603050405020304" pitchFamily="18" charset="0"/>
                <a:cs typeface="Times New Roman" panose="02020603050405020304" pitchFamily="18" charset="0"/>
              </a:rPr>
              <a:t> power </a:t>
            </a:r>
            <a:r>
              <a:rPr lang="en-IN" sz="2000" dirty="0" err="1">
                <a:latin typeface="Times New Roman" panose="02020603050405020304" pitchFamily="18" charset="0"/>
                <a:cs typeface="Times New Roman" panose="02020603050405020304" pitchFamily="18" charset="0"/>
              </a:rPr>
              <a:t>pointtracking</a:t>
            </a:r>
            <a:r>
              <a:rPr lang="en-IN" sz="2000" dirty="0">
                <a:latin typeface="Times New Roman" panose="02020603050405020304" pitchFamily="18" charset="0"/>
                <a:cs typeface="Times New Roman" panose="02020603050405020304" pitchFamily="18" charset="0"/>
              </a:rPr>
              <a:t> using GA optimized artificial neural network for Solar PV system, Electrical Energy systems(ICEES), 2011 1</a:t>
            </a:r>
            <a:r>
              <a:rPr lang="en-IN" sz="2000" baseline="30000" dirty="0">
                <a:latin typeface="Times New Roman" panose="02020603050405020304" pitchFamily="18" charset="0"/>
                <a:cs typeface="Times New Roman" panose="02020603050405020304" pitchFamily="18" charset="0"/>
              </a:rPr>
              <a:t>st</a:t>
            </a:r>
            <a:r>
              <a:rPr lang="en-IN" sz="2000" dirty="0">
                <a:latin typeface="Times New Roman" panose="02020603050405020304" pitchFamily="18" charset="0"/>
                <a:cs typeface="Times New Roman" panose="02020603050405020304" pitchFamily="18" charset="0"/>
              </a:rPr>
              <a:t> International Conference on, 3-5 Jan 2011.</a:t>
            </a:r>
          </a:p>
          <a:p>
            <a:pPr algn="just">
              <a:buFont typeface="Wingdings" panose="05000000000000000000" pitchFamily="2" charset="2"/>
              <a:buChar char="v"/>
            </a:pPr>
            <a:r>
              <a:rPr lang="en-IN" sz="2000" dirty="0" err="1">
                <a:latin typeface="Times New Roman" panose="02020603050405020304" pitchFamily="18" charset="0"/>
                <a:cs typeface="Times New Roman" panose="02020603050405020304" pitchFamily="18" charset="0"/>
              </a:rPr>
              <a:t>Techatronic</a:t>
            </a:r>
            <a:r>
              <a:rPr lang="en-IN" sz="2000"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hlinkClick r:id="rId2"/>
              </a:rPr>
              <a:t>https://techatronic.com/single-axis-solar-tracker-project-tutorial//</a:t>
            </a:r>
            <a:endParaRPr lang="en-IN"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US" sz="2000" b="0" i="0" dirty="0" err="1">
                <a:solidFill>
                  <a:srgbClr val="000000"/>
                </a:solidFill>
                <a:effectLst/>
                <a:latin typeface="ff2"/>
              </a:rPr>
              <a:t>Aryuanto</a:t>
            </a:r>
            <a:r>
              <a:rPr lang="en-US" sz="2000" b="0" i="0" dirty="0">
                <a:solidFill>
                  <a:srgbClr val="000000"/>
                </a:solidFill>
                <a:effectLst/>
                <a:latin typeface="ff2"/>
              </a:rPr>
              <a:t> </a:t>
            </a:r>
            <a:r>
              <a:rPr lang="en-US" sz="2000" b="0" i="0" dirty="0" err="1">
                <a:solidFill>
                  <a:srgbClr val="000000"/>
                </a:solidFill>
                <a:effectLst/>
                <a:latin typeface="ff2"/>
              </a:rPr>
              <a:t>Soetedjo</a:t>
            </a:r>
            <a:r>
              <a:rPr lang="en-US" sz="2000" b="0" i="0" dirty="0">
                <a:solidFill>
                  <a:srgbClr val="000000"/>
                </a:solidFill>
                <a:effectLst/>
                <a:latin typeface="ff2"/>
              </a:rPr>
              <a:t>. Modeling of Maximum Power Point Tracking Controller for Solar Power System. </a:t>
            </a:r>
            <a:endParaRPr lang="en-IN" sz="2000" b="0" i="0" dirty="0">
              <a:solidFill>
                <a:srgbClr val="000000"/>
              </a:solidFill>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v"/>
            </a:pPr>
            <a:r>
              <a:rPr lang="en-IN" sz="2000" b="0" i="0" dirty="0" err="1">
                <a:solidFill>
                  <a:srgbClr val="000000"/>
                </a:solidFill>
                <a:effectLst/>
                <a:latin typeface="ff2"/>
              </a:rPr>
              <a:t>Yuhong</a:t>
            </a:r>
            <a:r>
              <a:rPr lang="en-IN" sz="2000" b="0" i="0" dirty="0">
                <a:solidFill>
                  <a:srgbClr val="000000"/>
                </a:solidFill>
                <a:effectLst/>
                <a:latin typeface="ff2"/>
              </a:rPr>
              <a:t> Zhao, </a:t>
            </a:r>
            <a:r>
              <a:rPr lang="en-IN" sz="2000" b="0" i="0" dirty="0" err="1">
                <a:solidFill>
                  <a:srgbClr val="000000"/>
                </a:solidFill>
                <a:effectLst/>
                <a:latin typeface="ff2"/>
              </a:rPr>
              <a:t>Xuecheng</a:t>
            </a:r>
            <a:r>
              <a:rPr lang="en-IN" sz="2000" b="0" i="0" dirty="0">
                <a:solidFill>
                  <a:srgbClr val="000000"/>
                </a:solidFill>
                <a:effectLst/>
                <a:latin typeface="ff2"/>
              </a:rPr>
              <a:t> Zhao, </a:t>
            </a:r>
            <a:r>
              <a:rPr lang="en-IN" sz="2000" b="0" i="0" dirty="0" err="1">
                <a:solidFill>
                  <a:srgbClr val="000000"/>
                </a:solidFill>
                <a:effectLst/>
                <a:latin typeface="ff2"/>
              </a:rPr>
              <a:t>Yunhui</a:t>
            </a:r>
            <a:r>
              <a:rPr lang="en-IN" sz="2000" b="0" i="0" dirty="0">
                <a:solidFill>
                  <a:srgbClr val="000000"/>
                </a:solidFill>
                <a:effectLst/>
                <a:latin typeface="ff2"/>
              </a:rPr>
              <a:t> Zhang. MPPT for Photovoltaic System Using Multi-objective</a:t>
            </a:r>
            <a:endParaRPr lang="en-IN"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CDA1EFD-B832-4329-9348-75EB15066978}"/>
              </a:ext>
            </a:extLst>
          </p:cNvPr>
          <p:cNvSpPr>
            <a:spLocks noGrp="1"/>
          </p:cNvSpPr>
          <p:nvPr>
            <p:ph type="ftr" sz="quarter" idx="11"/>
          </p:nvPr>
        </p:nvSpPr>
        <p:spPr/>
        <p:txBody>
          <a:bodyPr/>
          <a:lstStyle/>
          <a:p>
            <a:r>
              <a:rPr lang="en-IN"/>
              <a:t>Single Axis Solar Tracker                                                                     </a:t>
            </a:r>
            <a:endParaRPr lang="en-IN" dirty="0"/>
          </a:p>
        </p:txBody>
      </p:sp>
      <p:sp>
        <p:nvSpPr>
          <p:cNvPr id="5" name="Slide Number Placeholder 4">
            <a:extLst>
              <a:ext uri="{FF2B5EF4-FFF2-40B4-BE49-F238E27FC236}">
                <a16:creationId xmlns:a16="http://schemas.microsoft.com/office/drawing/2014/main" id="{6446995B-B1DB-483E-BF6C-C412B018482E}"/>
              </a:ext>
            </a:extLst>
          </p:cNvPr>
          <p:cNvSpPr>
            <a:spLocks noGrp="1"/>
          </p:cNvSpPr>
          <p:nvPr>
            <p:ph type="sldNum" sz="quarter" idx="12"/>
          </p:nvPr>
        </p:nvSpPr>
        <p:spPr/>
        <p:txBody>
          <a:bodyPr/>
          <a:lstStyle/>
          <a:p>
            <a:r>
              <a:rPr lang="en-US" dirty="0"/>
              <a:t>18</a:t>
            </a:r>
            <a:endParaRPr lang="en-IN" dirty="0"/>
          </a:p>
        </p:txBody>
      </p:sp>
    </p:spTree>
    <p:extLst>
      <p:ext uri="{BB962C8B-B14F-4D97-AF65-F5344CB8AC3E}">
        <p14:creationId xmlns:p14="http://schemas.microsoft.com/office/powerpoint/2010/main" val="318907015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5B6C-2114-4DF2-B7D2-3F381CBD344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64CBA3A-65F0-4975-A1C9-E5A64D48B5DF}"/>
              </a:ext>
            </a:extLst>
          </p:cNvPr>
          <p:cNvSpPr>
            <a:spLocks noGrp="1"/>
          </p:cNvSpPr>
          <p:nvPr>
            <p:ph idx="1"/>
          </p:nvPr>
        </p:nvSpPr>
        <p:spPr>
          <a:xfrm>
            <a:off x="1103312" y="2955235"/>
            <a:ext cx="8946541" cy="3293164"/>
          </a:xfrm>
        </p:spPr>
        <p:txBody>
          <a:bodyPr>
            <a:normAutofit/>
          </a:bodyPr>
          <a:lstStyle/>
          <a:p>
            <a:pPr marL="0" indent="0">
              <a:buNone/>
            </a:pPr>
            <a:r>
              <a:rPr lang="en-US" sz="9600" dirty="0">
                <a:solidFill>
                  <a:schemeClr val="accent3"/>
                </a:solidFill>
                <a:latin typeface="Algerian" panose="04020705040A02060702" pitchFamily="82" charset="0"/>
              </a:rPr>
              <a:t>     THANK YOU</a:t>
            </a:r>
          </a:p>
          <a:p>
            <a:pPr marL="0" indent="0">
              <a:buNone/>
            </a:pPr>
            <a:r>
              <a:rPr lang="en-US" sz="9600" dirty="0">
                <a:solidFill>
                  <a:schemeClr val="accent3"/>
                </a:solidFill>
                <a:latin typeface="Algerian" panose="04020705040A02060702" pitchFamily="82" charset="0"/>
              </a:rPr>
              <a:t>            😊 </a:t>
            </a:r>
            <a:endParaRPr lang="en-IN" sz="9600" dirty="0">
              <a:solidFill>
                <a:schemeClr val="accent3"/>
              </a:solidFill>
              <a:latin typeface="Algerian" panose="04020705040A02060702" pitchFamily="82" charset="0"/>
            </a:endParaRPr>
          </a:p>
        </p:txBody>
      </p:sp>
      <p:sp>
        <p:nvSpPr>
          <p:cNvPr id="4" name="Footer Placeholder 3">
            <a:extLst>
              <a:ext uri="{FF2B5EF4-FFF2-40B4-BE49-F238E27FC236}">
                <a16:creationId xmlns:a16="http://schemas.microsoft.com/office/drawing/2014/main" id="{7E08D5DD-3A8B-4581-AB10-9FBA4E053875}"/>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3437F7AA-6322-474E-AADE-3ABE939B6C28}"/>
              </a:ext>
            </a:extLst>
          </p:cNvPr>
          <p:cNvSpPr>
            <a:spLocks noGrp="1"/>
          </p:cNvSpPr>
          <p:nvPr>
            <p:ph type="sldNum" sz="quarter" idx="12"/>
          </p:nvPr>
        </p:nvSpPr>
        <p:spPr/>
        <p:txBody>
          <a:bodyPr/>
          <a:lstStyle/>
          <a:p>
            <a:r>
              <a:rPr lang="en-US" dirty="0"/>
              <a:t>19</a:t>
            </a:r>
            <a:endParaRPr lang="en-IN" dirty="0"/>
          </a:p>
        </p:txBody>
      </p:sp>
    </p:spTree>
    <p:extLst>
      <p:ext uri="{BB962C8B-B14F-4D97-AF65-F5344CB8AC3E}">
        <p14:creationId xmlns:p14="http://schemas.microsoft.com/office/powerpoint/2010/main" val="610723437"/>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A4285-03C7-47F5-A23C-4280B3D7D4A2}"/>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Content</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EFB17A8-A191-413B-BCA2-E0D741199BF1}"/>
              </a:ext>
            </a:extLst>
          </p:cNvPr>
          <p:cNvSpPr>
            <a:spLocks noGrp="1"/>
          </p:cNvSpPr>
          <p:nvPr>
            <p:ph idx="1"/>
          </p:nvPr>
        </p:nvSpPr>
        <p:spPr>
          <a:xfrm>
            <a:off x="1154954" y="2855291"/>
            <a:ext cx="8825659" cy="3416300"/>
          </a:xfrm>
        </p:spPr>
        <p:txBody>
          <a:bodyPr>
            <a:normAutofit/>
          </a:bodyPr>
          <a:lstStyle/>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Literature review</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Problem identification</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Proposed method for the problem solution</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Progress of the work</a:t>
            </a:r>
          </a:p>
          <a:p>
            <a:pPr>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Reference</a:t>
            </a: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22D86B5F-6EA3-4A7F-A86B-54CBC7C56171}"/>
              </a:ext>
            </a:extLst>
          </p:cNvPr>
          <p:cNvSpPr>
            <a:spLocks noGrp="1"/>
          </p:cNvSpPr>
          <p:nvPr>
            <p:ph type="ftr" sz="quarter" idx="11"/>
          </p:nvPr>
        </p:nvSpPr>
        <p:spPr/>
        <p:txBody>
          <a:bodyPr/>
          <a:lstStyle/>
          <a:p>
            <a:r>
              <a:rPr lang="en-IN"/>
              <a:t>Single Axis Solar Tracker                                                                     </a:t>
            </a:r>
          </a:p>
        </p:txBody>
      </p:sp>
      <p:sp>
        <p:nvSpPr>
          <p:cNvPr id="7" name="Slide Number Placeholder 6">
            <a:extLst>
              <a:ext uri="{FF2B5EF4-FFF2-40B4-BE49-F238E27FC236}">
                <a16:creationId xmlns:a16="http://schemas.microsoft.com/office/drawing/2014/main" id="{417593A4-6489-492B-A77C-ECB93C1B6FF6}"/>
              </a:ext>
            </a:extLst>
          </p:cNvPr>
          <p:cNvSpPr>
            <a:spLocks noGrp="1"/>
          </p:cNvSpPr>
          <p:nvPr>
            <p:ph type="sldNum" sz="quarter" idx="12"/>
          </p:nvPr>
        </p:nvSpPr>
        <p:spPr/>
        <p:txBody>
          <a:bodyPr/>
          <a:lstStyle/>
          <a:p>
            <a:r>
              <a:rPr lang="en-US" dirty="0"/>
              <a:t>1</a:t>
            </a:r>
            <a:endParaRPr lang="en-IN" dirty="0"/>
          </a:p>
        </p:txBody>
      </p:sp>
      <p:pic>
        <p:nvPicPr>
          <p:cNvPr id="8" name="Picture 7">
            <a:extLst>
              <a:ext uri="{FF2B5EF4-FFF2-40B4-BE49-F238E27FC236}">
                <a16:creationId xmlns:a16="http://schemas.microsoft.com/office/drawing/2014/main" id="{7D38DCDF-EF5A-4262-9F5A-29A0EF529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301" y="4560508"/>
            <a:ext cx="2744851" cy="1831330"/>
          </a:xfrm>
          <a:prstGeom prst="rect">
            <a:avLst/>
          </a:prstGeom>
        </p:spPr>
      </p:pic>
      <p:pic>
        <p:nvPicPr>
          <p:cNvPr id="12" name="Picture 11">
            <a:extLst>
              <a:ext uri="{FF2B5EF4-FFF2-40B4-BE49-F238E27FC236}">
                <a16:creationId xmlns:a16="http://schemas.microsoft.com/office/drawing/2014/main" id="{BB699866-DFFC-4971-A705-827C9591C9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302" y="2627739"/>
            <a:ext cx="2744850" cy="1543239"/>
          </a:xfrm>
          <a:prstGeom prst="rect">
            <a:avLst/>
          </a:prstGeom>
        </p:spPr>
      </p:pic>
    </p:spTree>
    <p:extLst>
      <p:ext uri="{BB962C8B-B14F-4D97-AF65-F5344CB8AC3E}">
        <p14:creationId xmlns:p14="http://schemas.microsoft.com/office/powerpoint/2010/main" val="352960950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524E-8C4C-4BB8-ABAD-F0F0081A70D0}"/>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Introduction</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D081B6-0D21-4B44-8A1C-0636E6F68756}"/>
              </a:ext>
            </a:extLst>
          </p:cNvPr>
          <p:cNvSpPr>
            <a:spLocks noGrp="1"/>
          </p:cNvSpPr>
          <p:nvPr>
            <p:ph idx="1"/>
          </p:nvPr>
        </p:nvSpPr>
        <p:spPr/>
        <p:txBody>
          <a:bodyPr>
            <a:noAutofit/>
          </a:bodyPr>
          <a:lstStyle/>
          <a:p>
            <a:pPr lvl="1"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This is a solar tracking system which can be used as a power generating method from sunlight . </a:t>
            </a:r>
          </a:p>
          <a:p>
            <a:pPr lvl="1"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This method of power generating is simple and is taken from natural resource.</a:t>
            </a:r>
          </a:p>
          <a:p>
            <a:pPr lvl="1"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  It converts Photovoltaic energy in to electrical energy. This Project helps for Power generation by setting the equipment to get maximum sunlight automatically.</a:t>
            </a:r>
          </a:p>
          <a:p>
            <a:pPr lvl="1"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This system tracks maximum amount of energy from sun thereby increasing the efficiency  when  compared to Fixed Solar Panel.</a:t>
            </a:r>
            <a:r>
              <a:rPr lang="en-US" sz="2000" b="0" i="0" dirty="0">
                <a:solidFill>
                  <a:srgbClr val="202122"/>
                </a:solidFill>
                <a:effectLst/>
                <a:latin typeface="Times New Roman" panose="02020603050405020304" pitchFamily="18" charset="0"/>
                <a:cs typeface="Times New Roman" panose="02020603050405020304" pitchFamily="18" charset="0"/>
              </a:rPr>
              <a:t> </a:t>
            </a:r>
          </a:p>
          <a:p>
            <a:pPr marL="457200" lvl="1" indent="0" algn="just">
              <a:buNone/>
            </a:pPr>
            <a:endParaRPr lang="en-IN"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57C4B0C-92B4-4E93-8DAB-EBDE8431AA9B}"/>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57FF35E8-0B2F-49A9-B3F7-A8EC58CC8DCE}"/>
              </a:ext>
            </a:extLst>
          </p:cNvPr>
          <p:cNvSpPr>
            <a:spLocks noGrp="1"/>
          </p:cNvSpPr>
          <p:nvPr>
            <p:ph type="sldNum" sz="quarter" idx="12"/>
          </p:nvPr>
        </p:nvSpPr>
        <p:spPr/>
        <p:txBody>
          <a:bodyPr/>
          <a:lstStyle/>
          <a:p>
            <a:r>
              <a:rPr lang="en-US" dirty="0"/>
              <a:t>2</a:t>
            </a:r>
            <a:endParaRPr lang="en-IN" dirty="0"/>
          </a:p>
        </p:txBody>
      </p:sp>
    </p:spTree>
    <p:extLst>
      <p:ext uri="{BB962C8B-B14F-4D97-AF65-F5344CB8AC3E}">
        <p14:creationId xmlns:p14="http://schemas.microsoft.com/office/powerpoint/2010/main" val="1075020244"/>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D884-6ADA-482D-BED8-022F6D12EE18}"/>
              </a:ext>
            </a:extLst>
          </p:cNvPr>
          <p:cNvSpPr>
            <a:spLocks noGrp="1"/>
          </p:cNvSpPr>
          <p:nvPr>
            <p:ph type="title"/>
          </p:nvPr>
        </p:nvSpPr>
        <p:spPr/>
        <p:txBody>
          <a:bodyPr/>
          <a:lstStyle/>
          <a:p>
            <a:pPr algn="just"/>
            <a:r>
              <a:rPr lang="en-US" sz="3200" dirty="0">
                <a:latin typeface="Times New Roman" panose="02020603050405020304" pitchFamily="18" charset="0"/>
                <a:cs typeface="Times New Roman" panose="02020603050405020304" pitchFamily="18" charset="0"/>
              </a:rPr>
              <a:t>Literature review</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15D8071-7D02-41EF-9F35-1FADB06F7E53}"/>
              </a:ext>
            </a:extLst>
          </p:cNvPr>
          <p:cNvSpPr>
            <a:spLocks noGrp="1"/>
          </p:cNvSpPr>
          <p:nvPr>
            <p:ph idx="1"/>
          </p:nvPr>
        </p:nvSpPr>
        <p:spPr/>
        <p:txBody>
          <a:bodyPr>
            <a:noAutofit/>
          </a:bodyPr>
          <a:lstStyle/>
          <a:p>
            <a:pPr algn="just">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Nader Barroom [2010], Global Journal on Technology, states that research has proved that solar tracking system with single axis freedom can increase energy output by approx. 40 % when compared to that of solar panels that are fixed in certain position.</a:t>
            </a:r>
            <a:r>
              <a:rPr lang="en-IN" sz="2000" dirty="0">
                <a:latin typeface="Times New Roman" panose="02020603050405020304" pitchFamily="18" charset="0"/>
                <a:cs typeface="Times New Roman" panose="02020603050405020304" pitchFamily="18" charset="0"/>
              </a:rPr>
              <a:t>Therefore this work was to develop and implement a solar tracking system with this degree of freedom and which detects the sunlight using sensors.</a:t>
            </a:r>
          </a:p>
          <a:p>
            <a:pPr algn="just">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A US patent No. 0293861 by William F Taylor [2009] describes a conventional solar tracker employing controllable movable solar panels to expose them continuously to the path of the sun both throughout the day and throughout the year.</a:t>
            </a:r>
            <a:endParaRPr lang="en-US" sz="2000"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87DE1D8-0333-4799-ABBB-2A61D75D9EEF}"/>
              </a:ext>
            </a:extLst>
          </p:cNvPr>
          <p:cNvSpPr>
            <a:spLocks noGrp="1"/>
          </p:cNvSpPr>
          <p:nvPr>
            <p:ph type="ftr" sz="quarter" idx="11"/>
          </p:nvPr>
        </p:nvSpPr>
        <p:spPr/>
        <p:txBody>
          <a:bodyPr/>
          <a:lstStyle/>
          <a:p>
            <a:r>
              <a:rPr lang="en-IN"/>
              <a:t>Single Axis Solar Tracker                                                                     </a:t>
            </a:r>
            <a:endParaRPr lang="en-IN" dirty="0"/>
          </a:p>
        </p:txBody>
      </p:sp>
      <p:sp>
        <p:nvSpPr>
          <p:cNvPr id="5" name="Slide Number Placeholder 4">
            <a:extLst>
              <a:ext uri="{FF2B5EF4-FFF2-40B4-BE49-F238E27FC236}">
                <a16:creationId xmlns:a16="http://schemas.microsoft.com/office/drawing/2014/main" id="{EF461EB0-D115-47AD-8C11-E9DB95E9671A}"/>
              </a:ext>
            </a:extLst>
          </p:cNvPr>
          <p:cNvSpPr>
            <a:spLocks noGrp="1"/>
          </p:cNvSpPr>
          <p:nvPr>
            <p:ph type="sldNum" sz="quarter" idx="12"/>
          </p:nvPr>
        </p:nvSpPr>
        <p:spPr/>
        <p:txBody>
          <a:bodyPr/>
          <a:lstStyle/>
          <a:p>
            <a:r>
              <a:rPr lang="en-US" dirty="0"/>
              <a:t>4</a:t>
            </a:r>
            <a:endParaRPr lang="en-IN" dirty="0"/>
          </a:p>
        </p:txBody>
      </p:sp>
    </p:spTree>
    <p:extLst>
      <p:ext uri="{BB962C8B-B14F-4D97-AF65-F5344CB8AC3E}">
        <p14:creationId xmlns:p14="http://schemas.microsoft.com/office/powerpoint/2010/main" val="734166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E1CF2-B4F1-4557-956D-E05823A0B25B}"/>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Problem identified</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A3F1878-D241-4329-807D-C8F9343D6652}"/>
              </a:ext>
            </a:extLst>
          </p:cNvPr>
          <p:cNvSpPr>
            <a:spLocks noGrp="1"/>
          </p:cNvSpPr>
          <p:nvPr>
            <p:ph idx="1"/>
          </p:nvPr>
        </p:nvSpPr>
        <p:spPr/>
        <p:txBody>
          <a:bodyPr>
            <a:normAutofit/>
          </a:bodyPr>
          <a:lstStyle/>
          <a:p>
            <a:pPr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Solar energy is the most reliable and renewable source of energy.</a:t>
            </a:r>
          </a:p>
          <a:p>
            <a:pPr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It converts the energy from sun in to electrical or thermal energy. </a:t>
            </a:r>
          </a:p>
          <a:p>
            <a:pPr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Since  most of the solar panels are in fixed position, we are not able to receive the energy from the varied positions of the sun(As we know that sun moves from east to west).So it is clear that efficiency of solar energy is very low.</a:t>
            </a:r>
          </a:p>
          <a:p>
            <a:pPr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Since we are getting most of the energy from the midnoon times Therefore we have come up with a solution to implement SINGLE AXIS SOLAR TRACKING SYSTEM.</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400" dirty="0"/>
          </a:p>
        </p:txBody>
      </p:sp>
      <p:sp>
        <p:nvSpPr>
          <p:cNvPr id="4" name="Footer Placeholder 3">
            <a:extLst>
              <a:ext uri="{FF2B5EF4-FFF2-40B4-BE49-F238E27FC236}">
                <a16:creationId xmlns:a16="http://schemas.microsoft.com/office/drawing/2014/main" id="{8B7D3FF1-F485-428A-BC42-3B66023E18E7}"/>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E7DF8FDB-8990-4599-BF31-C00DA09773EE}"/>
              </a:ext>
            </a:extLst>
          </p:cNvPr>
          <p:cNvSpPr>
            <a:spLocks noGrp="1"/>
          </p:cNvSpPr>
          <p:nvPr>
            <p:ph type="sldNum" sz="quarter" idx="12"/>
          </p:nvPr>
        </p:nvSpPr>
        <p:spPr/>
        <p:txBody>
          <a:bodyPr/>
          <a:lstStyle/>
          <a:p>
            <a:r>
              <a:rPr lang="en-US" dirty="0"/>
              <a:t>5</a:t>
            </a:r>
            <a:endParaRPr lang="en-IN" dirty="0"/>
          </a:p>
        </p:txBody>
      </p:sp>
    </p:spTree>
    <p:extLst>
      <p:ext uri="{BB962C8B-B14F-4D97-AF65-F5344CB8AC3E}">
        <p14:creationId xmlns:p14="http://schemas.microsoft.com/office/powerpoint/2010/main" val="2868636991"/>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6B4E3-EFE9-4F65-8477-072DA390AD5C}"/>
              </a:ext>
            </a:extLst>
          </p:cNvPr>
          <p:cNvSpPr>
            <a:spLocks noGrp="1"/>
          </p:cNvSpPr>
          <p:nvPr>
            <p:ph type="title"/>
          </p:nvPr>
        </p:nvSpPr>
        <p:spPr/>
        <p:txBody>
          <a:bodyPr>
            <a:noAutofit/>
          </a:bodyPr>
          <a:lstStyle/>
          <a:p>
            <a:pPr algn="ctr"/>
            <a:r>
              <a:rPr lang="en-US" sz="3200" dirty="0">
                <a:solidFill>
                  <a:srgbClr val="FF0000"/>
                </a:solidFill>
                <a:latin typeface="Times New Roman" panose="02020603050405020304" pitchFamily="18" charset="0"/>
                <a:cs typeface="Times New Roman" panose="02020603050405020304" pitchFamily="18" charset="0"/>
              </a:rPr>
              <a:t>SINGLE AXIS SOLAR TRACKER</a:t>
            </a:r>
            <a:endParaRPr lang="en-IN" sz="3200" dirty="0">
              <a:solidFill>
                <a:srgbClr val="FF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5FB2503-0235-4F30-9702-D8DBD142AE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542" y="2278818"/>
            <a:ext cx="7622825" cy="4265420"/>
          </a:xfrm>
          <a:prstGeom prst="rect">
            <a:avLst/>
          </a:prstGeom>
        </p:spPr>
      </p:pic>
      <p:sp>
        <p:nvSpPr>
          <p:cNvPr id="3" name="Footer Placeholder 2">
            <a:extLst>
              <a:ext uri="{FF2B5EF4-FFF2-40B4-BE49-F238E27FC236}">
                <a16:creationId xmlns:a16="http://schemas.microsoft.com/office/drawing/2014/main" id="{BEA814EB-26B1-4F78-AF32-C15C963E48AF}"/>
              </a:ext>
            </a:extLst>
          </p:cNvPr>
          <p:cNvSpPr>
            <a:spLocks noGrp="1"/>
          </p:cNvSpPr>
          <p:nvPr>
            <p:ph type="ftr" sz="quarter" idx="11"/>
          </p:nvPr>
        </p:nvSpPr>
        <p:spPr/>
        <p:txBody>
          <a:bodyPr/>
          <a:lstStyle/>
          <a:p>
            <a:r>
              <a:rPr lang="en-IN"/>
              <a:t>Single Axis Solar Tracker                                                                     </a:t>
            </a:r>
          </a:p>
        </p:txBody>
      </p:sp>
      <p:sp>
        <p:nvSpPr>
          <p:cNvPr id="4" name="Slide Number Placeholder 3">
            <a:extLst>
              <a:ext uri="{FF2B5EF4-FFF2-40B4-BE49-F238E27FC236}">
                <a16:creationId xmlns:a16="http://schemas.microsoft.com/office/drawing/2014/main" id="{CED74280-523C-48E5-B693-518610503577}"/>
              </a:ext>
            </a:extLst>
          </p:cNvPr>
          <p:cNvSpPr>
            <a:spLocks noGrp="1"/>
          </p:cNvSpPr>
          <p:nvPr>
            <p:ph type="sldNum" sz="quarter" idx="12"/>
          </p:nvPr>
        </p:nvSpPr>
        <p:spPr/>
        <p:txBody>
          <a:bodyPr/>
          <a:lstStyle/>
          <a:p>
            <a:r>
              <a:rPr lang="en-US" dirty="0"/>
              <a:t>6</a:t>
            </a:r>
            <a:endParaRPr lang="en-IN" dirty="0"/>
          </a:p>
        </p:txBody>
      </p:sp>
    </p:spTree>
    <p:extLst>
      <p:ext uri="{BB962C8B-B14F-4D97-AF65-F5344CB8AC3E}">
        <p14:creationId xmlns:p14="http://schemas.microsoft.com/office/powerpoint/2010/main" val="2422295424"/>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B4EC0-52EC-4A89-9B16-E6E73731DE10}"/>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Proposed solution for the problem</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E29561C-F132-4D59-9803-98EB24DAF7CB}"/>
              </a:ext>
            </a:extLst>
          </p:cNvPr>
          <p:cNvSpPr>
            <a:spLocks noGrp="1"/>
          </p:cNvSpPr>
          <p:nvPr>
            <p:ph idx="1"/>
          </p:nvPr>
        </p:nvSpPr>
        <p:spPr>
          <a:xfrm>
            <a:off x="602881" y="2209746"/>
            <a:ext cx="8557574" cy="4578626"/>
          </a:xfrm>
        </p:spPr>
        <p:txBody>
          <a:bodyPr>
            <a:noAutofit/>
          </a:bodyPr>
          <a:lstStyle/>
          <a:p>
            <a:pPr algn="just">
              <a:buFont typeface="Wingdings" panose="05000000000000000000" pitchFamily="2" charset="2"/>
              <a:buChar char="v"/>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Solar trackers can increase energy production by up to a third or more versus a fixed system. </a:t>
            </a:r>
          </a:p>
          <a:p>
            <a:pPr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This means that more energy can be produced without needing to increase the size of the system, making for smarter use of land.</a:t>
            </a:r>
          </a:p>
          <a:p>
            <a:pPr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 solar tracking system adjusts the position of a solar panel along an axis. This is done to ensure a small angle of incidence or the angle that sunlight hits a solar panel. </a:t>
            </a:r>
          </a:p>
          <a:p>
            <a:pPr algn="just">
              <a:buFont typeface="Wingdings" panose="05000000000000000000" pitchFamily="2" charset="2"/>
              <a:buChar char="v"/>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Since the energy output of a solar system increases as the angle of incidence decreases, keeping this angle as small as possible is ideal.</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2000" dirty="0"/>
          </a:p>
        </p:txBody>
      </p:sp>
      <p:sp>
        <p:nvSpPr>
          <p:cNvPr id="4" name="Footer Placeholder 3">
            <a:extLst>
              <a:ext uri="{FF2B5EF4-FFF2-40B4-BE49-F238E27FC236}">
                <a16:creationId xmlns:a16="http://schemas.microsoft.com/office/drawing/2014/main" id="{3A514D25-F6BF-4E34-9720-4892D6E74FAF}"/>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8E54F845-8169-4BD2-8417-6A36F03548A3}"/>
              </a:ext>
            </a:extLst>
          </p:cNvPr>
          <p:cNvSpPr>
            <a:spLocks noGrp="1"/>
          </p:cNvSpPr>
          <p:nvPr>
            <p:ph type="sldNum" sz="quarter" idx="12"/>
          </p:nvPr>
        </p:nvSpPr>
        <p:spPr/>
        <p:txBody>
          <a:bodyPr/>
          <a:lstStyle/>
          <a:p>
            <a:r>
              <a:rPr lang="en-US" dirty="0"/>
              <a:t>7</a:t>
            </a:r>
            <a:endParaRPr lang="en-IN" dirty="0"/>
          </a:p>
        </p:txBody>
      </p:sp>
      <p:pic>
        <p:nvPicPr>
          <p:cNvPr id="13" name="Picture 12">
            <a:extLst>
              <a:ext uri="{FF2B5EF4-FFF2-40B4-BE49-F238E27FC236}">
                <a16:creationId xmlns:a16="http://schemas.microsoft.com/office/drawing/2014/main" id="{40F6F7B1-362D-46EF-8DE6-F723C4349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528" y="3269973"/>
            <a:ext cx="2118222" cy="1669669"/>
          </a:xfrm>
          <a:prstGeom prst="rect">
            <a:avLst/>
          </a:prstGeom>
        </p:spPr>
      </p:pic>
    </p:spTree>
    <p:extLst>
      <p:ext uri="{BB962C8B-B14F-4D97-AF65-F5344CB8AC3E}">
        <p14:creationId xmlns:p14="http://schemas.microsoft.com/office/powerpoint/2010/main" val="787965885"/>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5ACD0-D181-4B5D-B831-B1BF52D69AA1}"/>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SINGLE AXIS SOLAR TRACKER</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4B721FB-9914-4830-B017-121A229CFDFB}"/>
              </a:ext>
            </a:extLst>
          </p:cNvPr>
          <p:cNvSpPr>
            <a:spLocks noGrp="1"/>
          </p:cNvSpPr>
          <p:nvPr>
            <p:ph idx="1"/>
          </p:nvPr>
        </p:nvSpPr>
        <p:spPr/>
        <p:txBody>
          <a:bodyPr>
            <a:normAutofit/>
          </a:bodyPr>
          <a:lstStyle/>
          <a:p>
            <a:pPr algn="just" fontAlgn="base">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S</a:t>
            </a:r>
            <a:r>
              <a:rPr lang="en-US" sz="2000" b="0" i="0" dirty="0">
                <a:effectLst/>
                <a:latin typeface="Times New Roman" panose="02020603050405020304" pitchFamily="18" charset="0"/>
                <a:cs typeface="Times New Roman" panose="02020603050405020304" pitchFamily="18" charset="0"/>
              </a:rPr>
              <a:t>ingle axis is just a system that follows the sunlight</a:t>
            </a:r>
            <a:r>
              <a:rPr lang="en-US" sz="2000" dirty="0">
                <a:latin typeface="Times New Roman" panose="02020603050405020304" pitchFamily="18" charset="0"/>
                <a:cs typeface="Times New Roman" panose="02020603050405020304" pitchFamily="18" charset="0"/>
              </a:rPr>
              <a:t> </a:t>
            </a:r>
            <a:r>
              <a:rPr lang="en-US" sz="2000" b="0" i="0" dirty="0">
                <a:effectLst/>
                <a:latin typeface="Times New Roman" panose="02020603050405020304" pitchFamily="18" charset="0"/>
                <a:cs typeface="Times New Roman" panose="02020603050405020304" pitchFamily="18" charset="0"/>
              </a:rPr>
              <a:t>by using this system you can make more power collected through the sunlight by the solar system.</a:t>
            </a:r>
          </a:p>
          <a:p>
            <a:pPr algn="just" fontAlgn="base">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This system has a solar panel on it, all the systems track the light in two directions. for example, if the sun rises in the morning the system moves toward the same direction and for the evening also.</a:t>
            </a:r>
          </a:p>
          <a:p>
            <a:pPr algn="just" fontAlgn="base">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N</a:t>
            </a:r>
            <a:r>
              <a:rPr lang="en-US" sz="2000" b="0" i="0" dirty="0">
                <a:effectLst/>
                <a:latin typeface="Times New Roman" panose="02020603050405020304" pitchFamily="18" charset="0"/>
                <a:cs typeface="Times New Roman" panose="02020603050405020304" pitchFamily="18" charset="0"/>
              </a:rPr>
              <a:t>ow the sunset is in the opposite direction so the system will also move with the sun so the system can get the maximum power by the </a:t>
            </a:r>
            <a:r>
              <a:rPr lang="en-US" sz="2000" b="1" i="0" dirty="0">
                <a:effectLst/>
                <a:latin typeface="Times New Roman" panose="02020603050405020304" pitchFamily="18" charset="0"/>
                <a:cs typeface="Times New Roman" panose="02020603050405020304" pitchFamily="18" charset="0"/>
              </a:rPr>
              <a:t>sun tracking</a:t>
            </a:r>
            <a:r>
              <a:rPr lang="en-US" sz="2000" b="0" i="0" dirty="0">
                <a:effectLst/>
                <a:latin typeface="Times New Roman" panose="02020603050405020304" pitchFamily="18" charset="0"/>
                <a:cs typeface="Times New Roman" panose="02020603050405020304" pitchFamily="18" charset="0"/>
              </a:rPr>
              <a:t>.</a:t>
            </a:r>
          </a:p>
          <a:p>
            <a:pPr algn="just" fontAlgn="base">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a:t>
            </a:r>
            <a:r>
              <a:rPr lang="en-US" sz="2000" b="0" i="0" dirty="0">
                <a:effectLst/>
                <a:latin typeface="Times New Roman" panose="02020603050405020304" pitchFamily="18" charset="0"/>
                <a:cs typeface="Times New Roman" panose="02020603050405020304" pitchFamily="18" charset="0"/>
              </a:rPr>
              <a:t>n solar panels make more power to more intensity. that means the solar power converted to electricity is directly proportional to the intensity of light.</a:t>
            </a:r>
          </a:p>
          <a:p>
            <a:pPr>
              <a:buFont typeface="Wingdings" panose="05000000000000000000" pitchFamily="2" charset="2"/>
              <a:buChar char="Ø"/>
            </a:pPr>
            <a:endParaRPr lang="en-IN" sz="2000" dirty="0"/>
          </a:p>
        </p:txBody>
      </p:sp>
      <p:sp>
        <p:nvSpPr>
          <p:cNvPr id="4" name="Footer Placeholder 3">
            <a:extLst>
              <a:ext uri="{FF2B5EF4-FFF2-40B4-BE49-F238E27FC236}">
                <a16:creationId xmlns:a16="http://schemas.microsoft.com/office/drawing/2014/main" id="{DA5E0383-E672-43B1-9228-6C2FEEE5F366}"/>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ACF14001-B69B-469C-8229-749915D15D3A}"/>
              </a:ext>
            </a:extLst>
          </p:cNvPr>
          <p:cNvSpPr>
            <a:spLocks noGrp="1"/>
          </p:cNvSpPr>
          <p:nvPr>
            <p:ph type="sldNum" sz="quarter" idx="12"/>
          </p:nvPr>
        </p:nvSpPr>
        <p:spPr/>
        <p:txBody>
          <a:bodyPr/>
          <a:lstStyle/>
          <a:p>
            <a:r>
              <a:rPr lang="en-US" dirty="0"/>
              <a:t>8</a:t>
            </a:r>
            <a:endParaRPr lang="en-IN" dirty="0"/>
          </a:p>
        </p:txBody>
      </p:sp>
    </p:spTree>
    <p:extLst>
      <p:ext uri="{BB962C8B-B14F-4D97-AF65-F5344CB8AC3E}">
        <p14:creationId xmlns:p14="http://schemas.microsoft.com/office/powerpoint/2010/main" val="313105254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9C9BA-A82B-48AF-844E-CA2446E7034F}"/>
              </a:ext>
            </a:extLst>
          </p:cNvPr>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Components needed</a:t>
            </a:r>
            <a:endParaRPr lang="en-IN"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2DCC2270-4B29-40A9-BB26-3D228CF4E1D4}"/>
              </a:ext>
            </a:extLst>
          </p:cNvPr>
          <p:cNvSpPr>
            <a:spLocks noGrp="1"/>
          </p:cNvSpPr>
          <p:nvPr>
            <p:ph idx="1"/>
          </p:nvPr>
        </p:nvSpPr>
        <p:spPr/>
        <p:txBody>
          <a:bodyPr>
            <a:normAutofit/>
          </a:bodyPr>
          <a:lstStyle/>
          <a:p>
            <a:pPr algn="l" fontAlgn="base">
              <a:buFont typeface="Wingdings" panose="05000000000000000000" pitchFamily="2" charset="2"/>
              <a:buChar char="v"/>
            </a:pPr>
            <a:r>
              <a:rPr lang="en-IN" sz="2000" b="0" i="0" dirty="0">
                <a:effectLst/>
                <a:latin typeface="Times New Roman" panose="02020603050405020304" pitchFamily="18" charset="0"/>
                <a:cs typeface="Times New Roman" panose="02020603050405020304" pitchFamily="18" charset="0"/>
              </a:rPr>
              <a:t>Arduino Uno</a:t>
            </a:r>
          </a:p>
          <a:p>
            <a:pPr algn="l" fontAlgn="base">
              <a:buFont typeface="Wingdings" panose="05000000000000000000" pitchFamily="2" charset="2"/>
              <a:buChar char="v"/>
            </a:pPr>
            <a:r>
              <a:rPr lang="en-IN" sz="2000" b="0" i="0" dirty="0">
                <a:effectLst/>
                <a:latin typeface="Times New Roman" panose="02020603050405020304" pitchFamily="18" charset="0"/>
                <a:cs typeface="Times New Roman" panose="02020603050405020304" pitchFamily="18" charset="0"/>
              </a:rPr>
              <a:t>2 LDR</a:t>
            </a:r>
          </a:p>
          <a:p>
            <a:pPr algn="l" fontAlgn="base">
              <a:buFont typeface="Wingdings" panose="05000000000000000000" pitchFamily="2" charset="2"/>
              <a:buChar char="v"/>
            </a:pPr>
            <a:r>
              <a:rPr lang="en-IN" sz="2000" b="0" i="0" dirty="0">
                <a:effectLst/>
                <a:latin typeface="Times New Roman" panose="02020603050405020304" pitchFamily="18" charset="0"/>
                <a:cs typeface="Times New Roman" panose="02020603050405020304" pitchFamily="18" charset="0"/>
              </a:rPr>
              <a:t>10K Ohm Resistor</a:t>
            </a:r>
          </a:p>
          <a:p>
            <a:pPr algn="l" fontAlgn="base">
              <a:buFont typeface="Wingdings" panose="05000000000000000000" pitchFamily="2" charset="2"/>
              <a:buChar char="v"/>
            </a:pPr>
            <a:r>
              <a:rPr lang="en-IN" sz="2000" b="0" i="0" dirty="0">
                <a:effectLst/>
                <a:latin typeface="Times New Roman" panose="02020603050405020304" pitchFamily="18" charset="0"/>
                <a:cs typeface="Times New Roman" panose="02020603050405020304" pitchFamily="18" charset="0"/>
              </a:rPr>
              <a:t>Servo Motor</a:t>
            </a:r>
          </a:p>
          <a:p>
            <a:pPr algn="l" fontAlgn="base">
              <a:buFont typeface="Wingdings" panose="05000000000000000000" pitchFamily="2" charset="2"/>
              <a:buChar char="v"/>
            </a:pPr>
            <a:r>
              <a:rPr lang="en-IN" sz="2000" b="0" i="0" dirty="0">
                <a:effectLst/>
                <a:latin typeface="Times New Roman" panose="02020603050405020304" pitchFamily="18" charset="0"/>
                <a:cs typeface="Times New Roman" panose="02020603050405020304" pitchFamily="18" charset="0"/>
              </a:rPr>
              <a:t>Solar Panel</a:t>
            </a:r>
          </a:p>
          <a:p>
            <a:pPr algn="l" fontAlgn="base">
              <a:buFont typeface="Wingdings" panose="05000000000000000000" pitchFamily="2" charset="2"/>
              <a:buChar char="v"/>
            </a:pPr>
            <a:r>
              <a:rPr lang="en-IN" sz="2000" b="0" i="0" dirty="0">
                <a:effectLst/>
                <a:latin typeface="Times New Roman" panose="02020603050405020304" pitchFamily="18" charset="0"/>
                <a:cs typeface="Times New Roman" panose="02020603050405020304" pitchFamily="18" charset="0"/>
              </a:rPr>
              <a:t>Jumper wire</a:t>
            </a:r>
          </a:p>
          <a:p>
            <a:pPr algn="l" fontAlgn="base">
              <a:buFont typeface="Wingdings" panose="05000000000000000000" pitchFamily="2" charset="2"/>
              <a:buChar char="v"/>
            </a:pPr>
            <a:r>
              <a:rPr lang="en-IN" sz="2000" b="0" i="0" dirty="0">
                <a:effectLst/>
                <a:latin typeface="Times New Roman" panose="02020603050405020304" pitchFamily="18" charset="0"/>
                <a:cs typeface="Times New Roman" panose="02020603050405020304" pitchFamily="18" charset="0"/>
              </a:rPr>
              <a:t>Breadboard</a:t>
            </a:r>
          </a:p>
          <a:p>
            <a:pPr>
              <a:buFont typeface="Wingdings" panose="05000000000000000000" pitchFamily="2" charset="2"/>
              <a:buChar char="v"/>
            </a:pPr>
            <a:endParaRPr lang="en-IN" sz="2000" dirty="0"/>
          </a:p>
        </p:txBody>
      </p:sp>
      <p:sp>
        <p:nvSpPr>
          <p:cNvPr id="4" name="Footer Placeholder 3">
            <a:extLst>
              <a:ext uri="{FF2B5EF4-FFF2-40B4-BE49-F238E27FC236}">
                <a16:creationId xmlns:a16="http://schemas.microsoft.com/office/drawing/2014/main" id="{0B477604-3916-4BAA-9B03-ECBE1E3857FB}"/>
              </a:ext>
            </a:extLst>
          </p:cNvPr>
          <p:cNvSpPr>
            <a:spLocks noGrp="1"/>
          </p:cNvSpPr>
          <p:nvPr>
            <p:ph type="ftr" sz="quarter" idx="11"/>
          </p:nvPr>
        </p:nvSpPr>
        <p:spPr/>
        <p:txBody>
          <a:bodyPr/>
          <a:lstStyle/>
          <a:p>
            <a:r>
              <a:rPr lang="en-IN"/>
              <a:t>Single Axis Solar Tracker                                                                     </a:t>
            </a:r>
          </a:p>
        </p:txBody>
      </p:sp>
      <p:sp>
        <p:nvSpPr>
          <p:cNvPr id="5" name="Slide Number Placeholder 4">
            <a:extLst>
              <a:ext uri="{FF2B5EF4-FFF2-40B4-BE49-F238E27FC236}">
                <a16:creationId xmlns:a16="http://schemas.microsoft.com/office/drawing/2014/main" id="{B1BA075D-95A4-4E26-B0AE-E4516B0F2555}"/>
              </a:ext>
            </a:extLst>
          </p:cNvPr>
          <p:cNvSpPr>
            <a:spLocks noGrp="1"/>
          </p:cNvSpPr>
          <p:nvPr>
            <p:ph type="sldNum" sz="quarter" idx="12"/>
          </p:nvPr>
        </p:nvSpPr>
        <p:spPr/>
        <p:txBody>
          <a:bodyPr/>
          <a:lstStyle/>
          <a:p>
            <a:r>
              <a:rPr lang="en-US" dirty="0"/>
              <a:t>10</a:t>
            </a:r>
            <a:endParaRPr lang="en-IN" dirty="0"/>
          </a:p>
        </p:txBody>
      </p:sp>
      <p:pic>
        <p:nvPicPr>
          <p:cNvPr id="9" name="Picture 8">
            <a:extLst>
              <a:ext uri="{FF2B5EF4-FFF2-40B4-BE49-F238E27FC236}">
                <a16:creationId xmlns:a16="http://schemas.microsoft.com/office/drawing/2014/main" id="{E2E300D2-8394-4253-8C64-56E3EF41F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261" y="2466975"/>
            <a:ext cx="1685416" cy="1367285"/>
          </a:xfrm>
          <a:prstGeom prst="rect">
            <a:avLst/>
          </a:prstGeom>
        </p:spPr>
      </p:pic>
      <p:pic>
        <p:nvPicPr>
          <p:cNvPr id="11" name="Picture 10">
            <a:extLst>
              <a:ext uri="{FF2B5EF4-FFF2-40B4-BE49-F238E27FC236}">
                <a16:creationId xmlns:a16="http://schemas.microsoft.com/office/drawing/2014/main" id="{4B4DA78D-DD4E-4CA5-B042-05D96EC58E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188" y="4311650"/>
            <a:ext cx="1743489" cy="1394791"/>
          </a:xfrm>
          <a:prstGeom prst="rect">
            <a:avLst/>
          </a:prstGeom>
        </p:spPr>
      </p:pic>
      <p:pic>
        <p:nvPicPr>
          <p:cNvPr id="13" name="Picture 12">
            <a:extLst>
              <a:ext uri="{FF2B5EF4-FFF2-40B4-BE49-F238E27FC236}">
                <a16:creationId xmlns:a16="http://schemas.microsoft.com/office/drawing/2014/main" id="{2E6E0942-C7F1-48AB-AE0F-C47519EC28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5431" y="4311650"/>
            <a:ext cx="2566121" cy="1818465"/>
          </a:xfrm>
          <a:prstGeom prst="rect">
            <a:avLst/>
          </a:prstGeom>
        </p:spPr>
      </p:pic>
      <p:pic>
        <p:nvPicPr>
          <p:cNvPr id="15" name="Picture 14">
            <a:extLst>
              <a:ext uri="{FF2B5EF4-FFF2-40B4-BE49-F238E27FC236}">
                <a16:creationId xmlns:a16="http://schemas.microsoft.com/office/drawing/2014/main" id="{585B8AE5-903E-4BA6-94BF-DE84343810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5331" y="2493185"/>
            <a:ext cx="2436221" cy="1827818"/>
          </a:xfrm>
          <a:prstGeom prst="rect">
            <a:avLst/>
          </a:prstGeom>
        </p:spPr>
      </p:pic>
    </p:spTree>
    <p:extLst>
      <p:ext uri="{BB962C8B-B14F-4D97-AF65-F5344CB8AC3E}">
        <p14:creationId xmlns:p14="http://schemas.microsoft.com/office/powerpoint/2010/main" val="3343606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466</TotalTime>
  <Words>1093</Words>
  <Application>Microsoft Office PowerPoint</Application>
  <PresentationFormat>Widescreen</PresentationFormat>
  <Paragraphs>146</Paragraphs>
  <Slides>19</Slides>
  <Notes>0</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Algerian</vt:lpstr>
      <vt:lpstr>Arial</vt:lpstr>
      <vt:lpstr>Bauhaus 93</vt:lpstr>
      <vt:lpstr>Calibri</vt:lpstr>
      <vt:lpstr>Calibri Light</vt:lpstr>
      <vt:lpstr>Century Gothic</vt:lpstr>
      <vt:lpstr>ff2</vt:lpstr>
      <vt:lpstr>Times New Roman</vt:lpstr>
      <vt:lpstr>Wingdings</vt:lpstr>
      <vt:lpstr>Wingdings 3</vt:lpstr>
      <vt:lpstr>Office Theme</vt:lpstr>
      <vt:lpstr>Ion Boardroom</vt:lpstr>
      <vt:lpstr>PowerPoint Presentation</vt:lpstr>
      <vt:lpstr>Content</vt:lpstr>
      <vt:lpstr>Introduction</vt:lpstr>
      <vt:lpstr>Literature review</vt:lpstr>
      <vt:lpstr>Problem identified</vt:lpstr>
      <vt:lpstr>SINGLE AXIS SOLAR TRACKER</vt:lpstr>
      <vt:lpstr>Proposed solution for the problem</vt:lpstr>
      <vt:lpstr>SINGLE AXIS SOLAR TRACKER</vt:lpstr>
      <vt:lpstr>Components needed</vt:lpstr>
      <vt:lpstr>Circuit diagram for Single Axis Solar Tracker</vt:lpstr>
      <vt:lpstr>Working of Single Axis Solar Tracker</vt:lpstr>
      <vt:lpstr>PowerPoint Presentation</vt:lpstr>
      <vt:lpstr>Advantages</vt:lpstr>
      <vt:lpstr>Disadvantages</vt:lpstr>
      <vt:lpstr>Applications</vt:lpstr>
      <vt:lpstr>Conclusion</vt:lpstr>
      <vt:lpstr>Progress of the work</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Sree Ram</dc:creator>
  <cp:lastModifiedBy>Sree Ram</cp:lastModifiedBy>
  <cp:revision>52</cp:revision>
  <dcterms:created xsi:type="dcterms:W3CDTF">2021-10-29T03:48:12Z</dcterms:created>
  <dcterms:modified xsi:type="dcterms:W3CDTF">2021-10-29T15:44:29Z</dcterms:modified>
</cp:coreProperties>
</file>